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1.xml" ContentType="application/vnd.openxmlformats-officedocument.presentationml.tags+xml"/>
  <Override PartName="/ppt/notesSlides/notesSlide53.xml" ContentType="application/vnd.openxmlformats-officedocument.presentationml.notesSlide+xml"/>
  <Override PartName="/ppt/tags/tag52.xml" ContentType="application/vnd.openxmlformats-officedocument.presentationml.tags+xml"/>
  <Override PartName="/ppt/notesSlides/notesSlide54.xml" ContentType="application/vnd.openxmlformats-officedocument.presentationml.notesSlide+xml"/>
  <Override PartName="/ppt/tags/tag53.xml" ContentType="application/vnd.openxmlformats-officedocument.presentationml.tags+xml"/>
  <Override PartName="/ppt/notesSlides/notesSlide55.xml" ContentType="application/vnd.openxmlformats-officedocument.presentationml.notesSlide+xml"/>
  <Override PartName="/ppt/tags/tag54.xml" ContentType="application/vnd.openxmlformats-officedocument.presentationml.tags+xml"/>
  <Override PartName="/ppt/notesSlides/notesSlide56.xml" ContentType="application/vnd.openxmlformats-officedocument.presentationml.notesSlide+xml"/>
  <Override PartName="/ppt/tags/tag55.xml" ContentType="application/vnd.openxmlformats-officedocument.presentationml.tags+xml"/>
  <Override PartName="/ppt/notesSlides/notesSlide57.xml" ContentType="application/vnd.openxmlformats-officedocument.presentationml.notesSlide+xml"/>
  <Override PartName="/ppt/tags/tag56.xml" ContentType="application/vnd.openxmlformats-officedocument.presentationml.tags+xml"/>
  <Override PartName="/ppt/notesSlides/notesSlide58.xml" ContentType="application/vnd.openxmlformats-officedocument.presentationml.notesSlide+xml"/>
  <Override PartName="/ppt/tags/tag57.xml" ContentType="application/vnd.openxmlformats-officedocument.presentationml.tags+xml"/>
  <Override PartName="/ppt/notesSlides/notesSlide59.xml" ContentType="application/vnd.openxmlformats-officedocument.presentationml.notesSlide+xml"/>
  <Override PartName="/ppt/tags/tag58.xml" ContentType="application/vnd.openxmlformats-officedocument.presentationml.tags+xml"/>
  <Override PartName="/ppt/notesSlides/notesSlide60.xml" ContentType="application/vnd.openxmlformats-officedocument.presentationml.notesSlide+xml"/>
  <Override PartName="/ppt/tags/tag5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65"/>
  </p:notesMasterIdLst>
  <p:sldIdLst>
    <p:sldId id="257" r:id="rId3"/>
    <p:sldId id="760" r:id="rId4"/>
    <p:sldId id="761" r:id="rId5"/>
    <p:sldId id="2142532664" r:id="rId6"/>
    <p:sldId id="2142532665" r:id="rId7"/>
    <p:sldId id="2142532666" r:id="rId8"/>
    <p:sldId id="2142532690" r:id="rId9"/>
    <p:sldId id="2142532691" r:id="rId10"/>
    <p:sldId id="2142532671" r:id="rId11"/>
    <p:sldId id="2142532667" r:id="rId12"/>
    <p:sldId id="2142532672" r:id="rId13"/>
    <p:sldId id="2142532673" r:id="rId14"/>
    <p:sldId id="2142532674" r:id="rId15"/>
    <p:sldId id="2142532675" r:id="rId16"/>
    <p:sldId id="2142532692" r:id="rId17"/>
    <p:sldId id="2142532677" r:id="rId18"/>
    <p:sldId id="2142532676" r:id="rId19"/>
    <p:sldId id="2142532695" r:id="rId20"/>
    <p:sldId id="2142532693" r:id="rId21"/>
    <p:sldId id="2142532702" r:id="rId22"/>
    <p:sldId id="2142532696" r:id="rId23"/>
    <p:sldId id="2142532697" r:id="rId24"/>
    <p:sldId id="2142532698" r:id="rId25"/>
    <p:sldId id="2142532699" r:id="rId26"/>
    <p:sldId id="2142532679" r:id="rId27"/>
    <p:sldId id="2142532700" r:id="rId28"/>
    <p:sldId id="2142532682" r:id="rId29"/>
    <p:sldId id="2142532704" r:id="rId30"/>
    <p:sldId id="2142532684" r:id="rId31"/>
    <p:sldId id="2142532706" r:id="rId32"/>
    <p:sldId id="2142532715" r:id="rId33"/>
    <p:sldId id="2142532701" r:id="rId34"/>
    <p:sldId id="2142532686" r:id="rId35"/>
    <p:sldId id="2142532717" r:id="rId36"/>
    <p:sldId id="2142532707" r:id="rId37"/>
    <p:sldId id="2142532708" r:id="rId38"/>
    <p:sldId id="2142532709" r:id="rId39"/>
    <p:sldId id="2142532710" r:id="rId40"/>
    <p:sldId id="2142532711" r:id="rId41"/>
    <p:sldId id="2142532712" r:id="rId42"/>
    <p:sldId id="2142532713" r:id="rId43"/>
    <p:sldId id="2142532714" r:id="rId44"/>
    <p:sldId id="2142532718" r:id="rId45"/>
    <p:sldId id="2142532722" r:id="rId46"/>
    <p:sldId id="2142532723" r:id="rId47"/>
    <p:sldId id="2142532724" r:id="rId48"/>
    <p:sldId id="2142532719" r:id="rId49"/>
    <p:sldId id="2142532728" r:id="rId50"/>
    <p:sldId id="2142532725" r:id="rId51"/>
    <p:sldId id="2142532730" r:id="rId52"/>
    <p:sldId id="2142532721" r:id="rId53"/>
    <p:sldId id="2142532731" r:id="rId54"/>
    <p:sldId id="2142532732" r:id="rId55"/>
    <p:sldId id="2142532734" r:id="rId56"/>
    <p:sldId id="2142532739" r:id="rId57"/>
    <p:sldId id="2142532740" r:id="rId58"/>
    <p:sldId id="2142532737" r:id="rId59"/>
    <p:sldId id="2142532733" r:id="rId60"/>
    <p:sldId id="2142532741" r:id="rId61"/>
    <p:sldId id="2142532744" r:id="rId62"/>
    <p:sldId id="2142532743" r:id="rId63"/>
    <p:sldId id="762" r:id="rId6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503F1C"/>
    <a:srgbClr val="8E6F32"/>
    <a:srgbClr val="055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6081" autoAdjust="0"/>
  </p:normalViewPr>
  <p:slideViewPr>
    <p:cSldViewPr snapToGrid="0">
      <p:cViewPr varScale="1">
        <p:scale>
          <a:sx n="114" d="100"/>
          <a:sy n="114" d="100"/>
        </p:scale>
        <p:origin x="492"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923E0-DAD1-4892-8B28-39294D16A869}" type="datetimeFigureOut">
              <a:rPr lang="zh-TW" altLang="en-US" smtClean="0"/>
              <a:t>2023/7/25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380F7-0D41-4F3B-BCBD-C8C323D5852F}" type="slidenum">
              <a:rPr lang="zh-TW" altLang="en-US" smtClean="0"/>
              <a:t>‹#›</a:t>
            </a:fld>
            <a:endParaRPr lang="zh-TW" altLang="en-US"/>
          </a:p>
        </p:txBody>
      </p:sp>
    </p:spTree>
    <p:extLst>
      <p:ext uri="{BB962C8B-B14F-4D97-AF65-F5344CB8AC3E}">
        <p14:creationId xmlns:p14="http://schemas.microsoft.com/office/powerpoint/2010/main" val="3289647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r>
              <a:rPr lang="zh-TW" altLang="en-US" sz="900" dirty="0"/>
              <a:t>今天來介紹</a:t>
            </a:r>
            <a:r>
              <a:rPr lang="en-US" altLang="zh-TW" sz="900" dirty="0"/>
              <a:t>MIG</a:t>
            </a:r>
            <a:r>
              <a:rPr lang="zh-TW" altLang="en-US" sz="900" dirty="0"/>
              <a:t>這個</a:t>
            </a:r>
            <a:r>
              <a:rPr lang="en-US" altLang="zh-TW" sz="900" dirty="0"/>
              <a:t>IP</a:t>
            </a:r>
          </a:p>
          <a:p>
            <a:r>
              <a:rPr lang="zh-TW" altLang="en-US" sz="900" dirty="0"/>
              <a:t>顧名思義就是一個控制</a:t>
            </a:r>
            <a:r>
              <a:rPr lang="en-US" altLang="zh-TW" sz="900" dirty="0"/>
              <a:t>Memory</a:t>
            </a:r>
            <a:r>
              <a:rPr lang="zh-TW" altLang="en-US" sz="900" dirty="0"/>
              <a:t>的介面</a:t>
            </a:r>
          </a:p>
          <a:p>
            <a:r>
              <a:rPr lang="zh-TW" altLang="en-US" sz="900" dirty="0"/>
              <a:t>比較常看到的就是拿來控制</a:t>
            </a:r>
            <a:r>
              <a:rPr lang="en-US" altLang="zh-TW" sz="900" dirty="0"/>
              <a:t>DDR</a:t>
            </a:r>
          </a:p>
          <a:p>
            <a:pPr marL="0" lvl="0" indent="0" algn="l" rtl="0">
              <a:spcBef>
                <a:spcPts val="0"/>
              </a:spcBef>
              <a:spcAft>
                <a:spcPts val="0"/>
              </a:spcAft>
              <a:buNone/>
            </a:pPr>
            <a:endParaRPr dirty="0"/>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從</a:t>
            </a:r>
            <a:r>
              <a:rPr lang="en-US" altLang="zh-TW" dirty="0"/>
              <a:t>IP Catalog</a:t>
            </a:r>
            <a:r>
              <a:rPr lang="zh-TW" altLang="en-US" dirty="0"/>
              <a:t>就可以把</a:t>
            </a:r>
            <a:r>
              <a:rPr lang="en-US" altLang="zh-TW" dirty="0"/>
              <a:t>Mig</a:t>
            </a:r>
            <a:r>
              <a:rPr lang="zh-TW" altLang="en-US" dirty="0"/>
              <a:t>叫出來</a:t>
            </a:r>
          </a:p>
          <a:p>
            <a:r>
              <a:rPr lang="zh-TW" altLang="en-US" dirty="0"/>
              <a:t>依據料件的不同 也有不同版本</a:t>
            </a:r>
            <a:r>
              <a:rPr lang="en-US" altLang="zh-TW" dirty="0"/>
              <a:t>MIG IP</a:t>
            </a:r>
            <a:r>
              <a:rPr lang="zh-TW" altLang="en-US" dirty="0"/>
              <a:t>可以選擇</a:t>
            </a:r>
          </a:p>
          <a:p>
            <a:r>
              <a:rPr lang="zh-TW" altLang="en-US" dirty="0"/>
              <a:t>第一頁可以看到</a:t>
            </a:r>
            <a:r>
              <a:rPr lang="en-US" altLang="zh-TW" dirty="0"/>
              <a:t>Project</a:t>
            </a:r>
            <a:r>
              <a:rPr lang="zh-TW" altLang="en-US" dirty="0"/>
              <a:t>的資訊後就可以下一頁</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26923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這邊看你是要重新設計還是要修改</a:t>
            </a:r>
            <a:r>
              <a:rPr lang="en-US" altLang="zh-TW" dirty="0"/>
              <a:t>,</a:t>
            </a:r>
            <a:r>
              <a:rPr lang="zh-TW" altLang="en-US" dirty="0"/>
              <a:t>命名</a:t>
            </a:r>
          </a:p>
          <a:p>
            <a:r>
              <a:rPr lang="zh-TW" altLang="en-US" dirty="0"/>
              <a:t>再來看到這個</a:t>
            </a:r>
            <a:r>
              <a:rPr lang="en-US" altLang="zh-TW" dirty="0"/>
              <a:t>Multi Controller</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26082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就是說你這個</a:t>
            </a:r>
            <a:r>
              <a:rPr lang="en-US" altLang="zh-TW" dirty="0"/>
              <a:t>Module</a:t>
            </a:r>
            <a:r>
              <a:rPr lang="zh-TW" altLang="en-US" dirty="0"/>
              <a:t>裡面要塞幾個</a:t>
            </a:r>
            <a:r>
              <a:rPr lang="en-US" altLang="zh-TW" dirty="0"/>
              <a:t>Controller</a:t>
            </a:r>
          </a:p>
          <a:p>
            <a:r>
              <a:rPr lang="zh-TW" altLang="en-US" dirty="0"/>
              <a:t>除了在設計上比較好管理以外影響比較大就是在</a:t>
            </a:r>
            <a:r>
              <a:rPr lang="en-US" altLang="zh-TW" dirty="0"/>
              <a:t>clock</a:t>
            </a:r>
            <a:r>
              <a:rPr lang="zh-TW" altLang="en-US" dirty="0"/>
              <a:t>上</a:t>
            </a:r>
          </a:p>
          <a:p>
            <a:r>
              <a:rPr lang="zh-TW" altLang="en-US" dirty="0"/>
              <a:t>假如今天兩個</a:t>
            </a:r>
            <a:r>
              <a:rPr lang="en-US" altLang="zh-TW" dirty="0"/>
              <a:t>Controller</a:t>
            </a:r>
            <a:r>
              <a:rPr lang="zh-TW" altLang="en-US" dirty="0"/>
              <a:t>都是用同一個</a:t>
            </a:r>
            <a:r>
              <a:rPr lang="en-US" altLang="zh-TW" dirty="0"/>
              <a:t>source clock</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做再一起就不用再煩惱第二個</a:t>
            </a:r>
            <a:r>
              <a:rPr lang="en-US" altLang="zh-TW" dirty="0" err="1"/>
              <a:t>bfg</a:t>
            </a:r>
            <a:r>
              <a:rPr lang="zh-TW" altLang="en-US" dirty="0"/>
              <a:t>跟</a:t>
            </a:r>
            <a:r>
              <a:rPr lang="en-US" altLang="zh-TW" dirty="0"/>
              <a:t>clock</a:t>
            </a:r>
            <a:r>
              <a:rPr lang="zh-TW" altLang="en-US" dirty="0"/>
              <a:t>要怎麼接</a:t>
            </a:r>
            <a:r>
              <a:rPr lang="en-US" altLang="zh-TW" dirty="0"/>
              <a:t>(Click)</a:t>
            </a:r>
            <a:endParaRPr lang="zh-TW" altLang="en-US" dirty="0"/>
          </a:p>
          <a:p>
            <a:r>
              <a:rPr lang="zh-TW" altLang="en-US" sz="1200" kern="1200" dirty="0">
                <a:latin typeface="+mj-lt"/>
                <a:ea typeface="+mn-ea"/>
                <a:cs typeface="Arial" panose="020B0604020202020204" pitchFamily="34" charset="0"/>
              </a:rPr>
              <a:t>但要注意的是這個功能只能用在他列的</a:t>
            </a:r>
            <a:r>
              <a:rPr lang="en-US" altLang="zh-TW" sz="1200" kern="1200" dirty="0">
                <a:latin typeface="+mj-lt"/>
                <a:ea typeface="+mn-ea"/>
                <a:cs typeface="Arial" panose="020B0604020202020204" pitchFamily="34" charset="0"/>
              </a:rPr>
              <a:t>memory</a:t>
            </a:r>
            <a:r>
              <a:rPr lang="zh-TW" altLang="en-US" sz="1200" kern="1200" dirty="0">
                <a:latin typeface="+mj-lt"/>
                <a:ea typeface="+mn-ea"/>
                <a:cs typeface="Arial" panose="020B0604020202020204" pitchFamily="34" charset="0"/>
              </a:rPr>
              <a:t>上</a:t>
            </a:r>
            <a:endParaRPr lang="en-US" altLang="zh-TW" sz="1200" kern="1200" dirty="0">
              <a:latin typeface="+mj-lt"/>
              <a:ea typeface="+mn-ea"/>
              <a:cs typeface="Arial" panose="020B0604020202020204" pitchFamily="34" charset="0"/>
            </a:endParaRPr>
          </a:p>
          <a:p>
            <a:endParaRPr lang="en-US" altLang="zh-TW"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97385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下一個是</a:t>
            </a:r>
            <a:r>
              <a:rPr lang="en-US" altLang="zh-TW" dirty="0"/>
              <a:t>AXI4-</a:t>
            </a:r>
            <a:r>
              <a:rPr lang="zh-TW" altLang="en-US" dirty="0"/>
              <a:t>介面主要是看使用者需求</a:t>
            </a:r>
          </a:p>
          <a:p>
            <a:r>
              <a:rPr lang="zh-TW" altLang="en-US" dirty="0"/>
              <a:t>像是如果要跟</a:t>
            </a:r>
            <a:r>
              <a:rPr lang="en-US" altLang="zh-TW" dirty="0"/>
              <a:t>ARM</a:t>
            </a:r>
            <a:r>
              <a:rPr lang="zh-TW" altLang="en-US" dirty="0"/>
              <a:t>這種使用</a:t>
            </a:r>
            <a:r>
              <a:rPr lang="en-US" altLang="zh-TW" dirty="0"/>
              <a:t>AXI</a:t>
            </a:r>
            <a:r>
              <a:rPr lang="zh-TW" altLang="en-US" dirty="0"/>
              <a:t>介面做連接的話</a:t>
            </a:r>
          </a:p>
          <a:p>
            <a:r>
              <a:rPr lang="zh-TW" altLang="en-US" dirty="0"/>
              <a:t>我們的</a:t>
            </a:r>
            <a:r>
              <a:rPr lang="en-US" altLang="zh-TW" dirty="0"/>
              <a:t>Slave</a:t>
            </a:r>
            <a:r>
              <a:rPr lang="zh-TW" altLang="en-US" dirty="0"/>
              <a:t>端</a:t>
            </a:r>
            <a:r>
              <a:rPr lang="en-US" altLang="zh-TW" dirty="0"/>
              <a:t>MIG</a:t>
            </a:r>
            <a:r>
              <a:rPr lang="zh-TW" altLang="en-US" dirty="0"/>
              <a:t>也要使用</a:t>
            </a:r>
            <a:r>
              <a:rPr lang="en-US" altLang="zh-TW" dirty="0"/>
              <a:t>AXI</a:t>
            </a:r>
            <a:r>
              <a:rPr lang="zh-TW" altLang="en-US" dirty="0"/>
              <a:t>介面才能溝通</a:t>
            </a:r>
          </a:p>
          <a:p>
            <a:r>
              <a:rPr lang="zh-TW" altLang="en-US" dirty="0"/>
              <a:t>勾了這項就會在我們原生的介面外包一個</a:t>
            </a:r>
            <a:r>
              <a:rPr lang="en-US" altLang="zh-TW" dirty="0"/>
              <a:t>AXI Wrapper</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62763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兼容性 像我們有些料件他</a:t>
            </a:r>
            <a:r>
              <a:rPr lang="en-US" altLang="zh-TW" dirty="0"/>
              <a:t>pin</a:t>
            </a:r>
            <a:r>
              <a:rPr lang="zh-TW" altLang="en-US" dirty="0"/>
              <a:t>腳配置是相似的 就會顯示在這裡</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360812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像這邊以</a:t>
            </a:r>
            <a:r>
              <a:rPr lang="en-US" altLang="zh-TW" dirty="0"/>
              <a:t>Artix7</a:t>
            </a:r>
            <a:r>
              <a:rPr lang="zh-TW" altLang="en-US" dirty="0"/>
              <a:t>來舉例 可以看到</a:t>
            </a:r>
            <a:r>
              <a:rPr lang="en-US" altLang="zh-TW" dirty="0"/>
              <a:t>15T</a:t>
            </a:r>
            <a:r>
              <a:rPr lang="zh-TW" altLang="en-US" dirty="0"/>
              <a:t>跟</a:t>
            </a:r>
            <a:r>
              <a:rPr lang="en-US" altLang="zh-TW" dirty="0"/>
              <a:t>75T</a:t>
            </a:r>
            <a:r>
              <a:rPr lang="zh-TW" altLang="en-US" dirty="0"/>
              <a:t>的</a:t>
            </a:r>
            <a:r>
              <a:rPr lang="en-US" altLang="zh-TW" dirty="0"/>
              <a:t>Ping</a:t>
            </a:r>
            <a:r>
              <a:rPr lang="zh-TW" altLang="en-US" dirty="0"/>
              <a:t>腳是有兼容性的</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實際看到他們的</a:t>
            </a:r>
            <a:r>
              <a:rPr lang="en-US" altLang="zh-TW" dirty="0"/>
              <a:t>Pin</a:t>
            </a:r>
            <a:r>
              <a:rPr lang="zh-TW" altLang="en-US" dirty="0"/>
              <a:t>腳配置</a:t>
            </a:r>
            <a:r>
              <a:rPr lang="en-US" altLang="zh-TW" dirty="0"/>
              <a:t>(Click)</a:t>
            </a:r>
            <a:endParaRPr lang="zh-TW" altLang="en-US" dirty="0"/>
          </a:p>
          <a:p>
            <a:r>
              <a:rPr lang="zh-TW" altLang="en-US" dirty="0"/>
              <a:t>可以看到除了這區一開始沒有連接的部分以外</a:t>
            </a:r>
          </a:p>
          <a:p>
            <a:r>
              <a:rPr lang="en-US" altLang="zh-TW" dirty="0"/>
              <a:t>Pin</a:t>
            </a:r>
            <a:r>
              <a:rPr lang="zh-TW" altLang="en-US" dirty="0"/>
              <a:t>腳的配置是相同的 所以如果剛剛有勾兼容性選項的話</a:t>
            </a:r>
          </a:p>
          <a:p>
            <a:r>
              <a:rPr lang="zh-TW" altLang="en-US" dirty="0"/>
              <a:t>就會盡量將</a:t>
            </a:r>
            <a:r>
              <a:rPr lang="en-US" altLang="zh-TW" dirty="0"/>
              <a:t>pin</a:t>
            </a:r>
            <a:r>
              <a:rPr lang="zh-TW" altLang="en-US" dirty="0"/>
              <a:t>腳配置在有相同配置的地方 讓日後如果要換開發版的話會比較輕鬆</a:t>
            </a:r>
          </a:p>
          <a:p>
            <a:r>
              <a:rPr lang="en-US" altLang="zh-TW" dirty="0"/>
              <a:t>(ug475)</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399958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再來選擇使用的</a:t>
            </a:r>
            <a:r>
              <a:rPr lang="en-US" altLang="zh-TW" dirty="0"/>
              <a:t>DDR </a:t>
            </a:r>
            <a:r>
              <a:rPr lang="zh-TW" altLang="en-US" dirty="0"/>
              <a:t>這邊可以注意到 如果前面使用</a:t>
            </a:r>
            <a:r>
              <a:rPr lang="en-US" altLang="zh-TW" dirty="0"/>
              <a:t>Multi</a:t>
            </a:r>
            <a:r>
              <a:rPr lang="zh-TW" altLang="en-US" dirty="0"/>
              <a:t>功能的話</a:t>
            </a:r>
          </a:p>
          <a:p>
            <a:r>
              <a:rPr lang="zh-TW" altLang="en-US" dirty="0"/>
              <a:t>只能使用</a:t>
            </a:r>
            <a:r>
              <a:rPr lang="en-US" altLang="zh-TW" dirty="0"/>
              <a:t>DDR3 </a:t>
            </a:r>
            <a:r>
              <a:rPr lang="zh-TW" altLang="en-US" dirty="0"/>
              <a:t>或其他這邊有提到的</a:t>
            </a:r>
            <a:r>
              <a:rPr lang="en-US" altLang="zh-TW" dirty="0"/>
              <a:t>Memory</a:t>
            </a: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047945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在這一頁稍微打住 跟</a:t>
            </a:r>
            <a:r>
              <a:rPr lang="en-US" altLang="zh-TW" dirty="0"/>
              <a:t>MIG</a:t>
            </a:r>
            <a:r>
              <a:rPr lang="zh-TW" altLang="en-US" dirty="0"/>
              <a:t>相關的有四種時鐘</a:t>
            </a:r>
          </a:p>
          <a:p>
            <a:r>
              <a:rPr lang="zh-TW" altLang="en-US" dirty="0"/>
              <a:t>給</a:t>
            </a:r>
            <a:r>
              <a:rPr lang="en-US" altLang="zh-TW" dirty="0"/>
              <a:t>MIG</a:t>
            </a:r>
            <a:r>
              <a:rPr lang="zh-TW" altLang="en-US" dirty="0"/>
              <a:t>一個主要的</a:t>
            </a:r>
            <a:r>
              <a:rPr lang="en-US" altLang="zh-TW" dirty="0"/>
              <a:t>System clock </a:t>
            </a:r>
            <a:r>
              <a:rPr lang="zh-TW" altLang="en-US" dirty="0"/>
              <a:t>跟 一個</a:t>
            </a:r>
            <a:r>
              <a:rPr lang="en-US" altLang="zh-TW" dirty="0"/>
              <a:t>Reference clock</a:t>
            </a:r>
          </a:p>
          <a:p>
            <a:r>
              <a:rPr lang="en-US" altLang="zh-TW" dirty="0"/>
              <a:t>Mig</a:t>
            </a:r>
            <a:r>
              <a:rPr lang="zh-TW" altLang="en-US" dirty="0"/>
              <a:t>又會藉由</a:t>
            </a:r>
            <a:r>
              <a:rPr lang="en-US" altLang="zh-TW" dirty="0"/>
              <a:t>System clock</a:t>
            </a:r>
            <a:r>
              <a:rPr lang="zh-TW" altLang="en-US" dirty="0"/>
              <a:t>分給</a:t>
            </a:r>
            <a:r>
              <a:rPr lang="en-US" altLang="zh-TW" dirty="0"/>
              <a:t>DDR</a:t>
            </a:r>
            <a:r>
              <a:rPr lang="zh-TW" altLang="en-US" dirty="0"/>
              <a:t>跟</a:t>
            </a:r>
            <a:r>
              <a:rPr lang="en-US" altLang="zh-TW" dirty="0"/>
              <a:t>User</a:t>
            </a:r>
            <a:r>
              <a:rPr lang="zh-TW" altLang="en-US" dirty="0"/>
              <a:t>端各一個</a:t>
            </a:r>
            <a:r>
              <a:rPr lang="en-US" altLang="zh-TW" dirty="0"/>
              <a:t>clock</a:t>
            </a:r>
          </a:p>
          <a:p>
            <a:r>
              <a:rPr lang="zh-TW" altLang="en-US" dirty="0"/>
              <a:t>這兩邊的頻率會維持一個</a:t>
            </a:r>
            <a:r>
              <a:rPr lang="en-US" altLang="zh-TW" dirty="0"/>
              <a:t>2:1</a:t>
            </a:r>
            <a:r>
              <a:rPr lang="zh-TW" altLang="en-US" dirty="0"/>
              <a:t>或是</a:t>
            </a:r>
            <a:r>
              <a:rPr lang="en-US" altLang="zh-TW" dirty="0"/>
              <a:t>4:1</a:t>
            </a:r>
            <a:r>
              <a:rPr lang="zh-TW" altLang="en-US" dirty="0"/>
              <a:t> </a:t>
            </a:r>
            <a:endParaRPr lang="en-US" altLang="zh-TW" dirty="0"/>
          </a:p>
          <a:p>
            <a:r>
              <a:rPr lang="en-US" altLang="zh-TW" dirty="0"/>
              <a:t>DDR</a:t>
            </a:r>
            <a:r>
              <a:rPr lang="zh-TW" altLang="en-US" dirty="0"/>
              <a:t>端如果是</a:t>
            </a:r>
            <a:r>
              <a:rPr lang="en-US" altLang="zh-TW" dirty="0"/>
              <a:t>400MHz User</a:t>
            </a:r>
            <a:r>
              <a:rPr lang="zh-TW" altLang="en-US" dirty="0"/>
              <a:t>端就是</a:t>
            </a:r>
            <a:r>
              <a:rPr lang="en-US" altLang="zh-TW" dirty="0"/>
              <a:t>200</a:t>
            </a:r>
            <a:r>
              <a:rPr lang="zh-TW" altLang="en-US" dirty="0"/>
              <a:t>或</a:t>
            </a:r>
            <a:r>
              <a:rPr lang="en-US" altLang="zh-TW" dirty="0"/>
              <a:t>100MHz</a:t>
            </a:r>
          </a:p>
          <a:p>
            <a:r>
              <a:rPr lang="zh-TW" altLang="en-US" dirty="0"/>
              <a:t>而這個</a:t>
            </a:r>
            <a:r>
              <a:rPr lang="en-US" altLang="zh-TW" dirty="0"/>
              <a:t>Reference clock </a:t>
            </a:r>
            <a:r>
              <a:rPr lang="zh-TW" altLang="en-US" dirty="0"/>
              <a:t>主要是用在</a:t>
            </a:r>
            <a:r>
              <a:rPr lang="en-US" altLang="zh-TW" dirty="0"/>
              <a:t>IO Delay</a:t>
            </a:r>
            <a:r>
              <a:rPr lang="zh-TW" altLang="en-US" dirty="0"/>
              <a:t>上 是一個固定值 看料件的限制</a:t>
            </a:r>
            <a:endParaRPr lang="en-US" altLang="zh-TW" dirty="0"/>
          </a:p>
          <a:p>
            <a:r>
              <a:rPr lang="zh-TW" altLang="en-US" dirty="0"/>
              <a:t>如果</a:t>
            </a:r>
            <a:r>
              <a:rPr lang="en-US" altLang="zh-TW" dirty="0" err="1"/>
              <a:t>sys_clk</a:t>
            </a:r>
            <a:r>
              <a:rPr lang="zh-TW" altLang="en-US" dirty="0"/>
              <a:t>剛好等於</a:t>
            </a:r>
            <a:r>
              <a:rPr lang="en-US" altLang="zh-TW" dirty="0" err="1"/>
              <a:t>ref_clk</a:t>
            </a:r>
            <a:r>
              <a:rPr lang="zh-TW" altLang="en-US" dirty="0"/>
              <a:t>的限制的話 也可以當他的</a:t>
            </a:r>
            <a:r>
              <a:rPr lang="en-US" altLang="zh-TW" dirty="0"/>
              <a:t>source</a:t>
            </a: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36183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那為什麼有這個</a:t>
            </a:r>
            <a:r>
              <a:rPr lang="en-US" altLang="zh-TW" dirty="0"/>
              <a:t>2:1</a:t>
            </a:r>
            <a:r>
              <a:rPr lang="zh-TW" altLang="en-US" dirty="0"/>
              <a:t> </a:t>
            </a:r>
            <a:r>
              <a:rPr lang="en-US" altLang="zh-TW" dirty="0"/>
              <a:t>4:1</a:t>
            </a:r>
            <a:r>
              <a:rPr lang="zh-TW" altLang="en-US" dirty="0"/>
              <a:t>的比例 主要是因為</a:t>
            </a:r>
            <a:r>
              <a:rPr lang="en-US" altLang="zh-TW" dirty="0"/>
              <a:t>DDR</a:t>
            </a:r>
            <a:r>
              <a:rPr lang="zh-TW" altLang="en-US" dirty="0"/>
              <a:t>速度比</a:t>
            </a:r>
            <a:r>
              <a:rPr lang="en-US" altLang="zh-TW" dirty="0"/>
              <a:t>FPGA</a:t>
            </a:r>
            <a:r>
              <a:rPr lang="zh-TW" altLang="en-US" dirty="0"/>
              <a:t>能做到的速度還要快</a:t>
            </a:r>
            <a:endParaRPr lang="en-US" altLang="zh-TW" dirty="0"/>
          </a:p>
          <a:p>
            <a:r>
              <a:rPr lang="zh-TW" altLang="en-US" dirty="0"/>
              <a:t>假設每</a:t>
            </a:r>
            <a:r>
              <a:rPr lang="en-US" altLang="zh-TW" dirty="0"/>
              <a:t>10</a:t>
            </a:r>
            <a:r>
              <a:rPr lang="zh-TW" altLang="en-US" dirty="0"/>
              <a:t>分鐘</a:t>
            </a:r>
            <a:r>
              <a:rPr lang="en-US" altLang="zh-TW" dirty="0"/>
              <a:t>DDR</a:t>
            </a:r>
            <a:r>
              <a:rPr lang="zh-TW" altLang="en-US" dirty="0"/>
              <a:t>可以流出</a:t>
            </a:r>
            <a:r>
              <a:rPr lang="en-US" altLang="zh-TW" dirty="0"/>
              <a:t>16</a:t>
            </a:r>
            <a:r>
              <a:rPr lang="zh-TW" altLang="en-US" dirty="0"/>
              <a:t>公升的水</a:t>
            </a:r>
            <a:endParaRPr lang="en-US" altLang="zh-TW" dirty="0"/>
          </a:p>
          <a:p>
            <a:r>
              <a:rPr lang="zh-TW" altLang="en-US" dirty="0"/>
              <a:t>但我們的</a:t>
            </a:r>
            <a:r>
              <a:rPr lang="en-US" altLang="zh-TW" dirty="0"/>
              <a:t>FPGA</a:t>
            </a:r>
            <a:r>
              <a:rPr lang="zh-TW" altLang="en-US" dirty="0"/>
              <a:t>跟你說 我一個水龍頭每十分鐘只能排</a:t>
            </a:r>
            <a:r>
              <a:rPr lang="en-US" altLang="zh-TW" dirty="0"/>
              <a:t>8</a:t>
            </a:r>
            <a:r>
              <a:rPr lang="zh-TW" altLang="en-US" dirty="0"/>
              <a:t>公升</a:t>
            </a:r>
            <a:r>
              <a:rPr lang="en-US" altLang="zh-TW" dirty="0"/>
              <a:t>(Click)</a:t>
            </a:r>
            <a:endParaRPr lang="zh-TW" altLang="en-US" dirty="0"/>
          </a:p>
          <a:p>
            <a:r>
              <a:rPr lang="zh-TW" altLang="en-US" dirty="0"/>
              <a:t>那我們就多一個水龍頭 也就是增加</a:t>
            </a:r>
            <a:r>
              <a:rPr lang="en-US" altLang="zh-TW" dirty="0"/>
              <a:t>data width</a:t>
            </a:r>
            <a:r>
              <a:rPr lang="zh-TW" altLang="en-US" dirty="0"/>
              <a:t>的方式 讓傳輸兩端的速率相同</a:t>
            </a:r>
          </a:p>
          <a:p>
            <a:r>
              <a:rPr lang="zh-TW" altLang="en-US" dirty="0"/>
              <a:t>減少</a:t>
            </a:r>
            <a:r>
              <a:rPr lang="en-US" altLang="zh-TW" dirty="0"/>
              <a:t>latch</a:t>
            </a:r>
            <a:r>
              <a:rPr lang="zh-TW" altLang="en-US" dirty="0"/>
              <a:t>的產生 回到</a:t>
            </a:r>
            <a:r>
              <a:rPr lang="en-US" altLang="zh-TW" dirty="0" err="1"/>
              <a:t>Vivado</a:t>
            </a:r>
            <a:r>
              <a:rPr lang="zh-TW" altLang="en-US" dirty="0"/>
              <a:t>來看</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887261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如果我們</a:t>
            </a:r>
            <a:r>
              <a:rPr lang="en-US" altLang="zh-TW" dirty="0"/>
              <a:t>DDR</a:t>
            </a:r>
            <a:r>
              <a:rPr lang="zh-TW" altLang="en-US" dirty="0"/>
              <a:t>速度達到一定程度像</a:t>
            </a:r>
            <a:r>
              <a:rPr lang="en-US" altLang="zh-TW" dirty="0"/>
              <a:t>800</a:t>
            </a:r>
            <a:r>
              <a:rPr lang="zh-TW" altLang="en-US" dirty="0"/>
              <a:t>好了 就會強制鎖在</a:t>
            </a:r>
            <a:r>
              <a:rPr lang="en-US" altLang="zh-TW" dirty="0"/>
              <a:t>4:1</a:t>
            </a:r>
          </a:p>
          <a:p>
            <a:r>
              <a:rPr lang="zh-TW" altLang="en-US" dirty="0"/>
              <a:t>就是因為這速度快到 我</a:t>
            </a:r>
            <a:r>
              <a:rPr lang="en-US" altLang="zh-TW" dirty="0"/>
              <a:t>FPGA</a:t>
            </a:r>
            <a:r>
              <a:rPr lang="zh-TW" altLang="en-US" dirty="0"/>
              <a:t>只能做到</a:t>
            </a:r>
            <a:r>
              <a:rPr lang="en-US" altLang="zh-TW" dirty="0"/>
              <a:t>4</a:t>
            </a:r>
            <a:r>
              <a:rPr lang="zh-TW" altLang="en-US" dirty="0"/>
              <a:t>分之</a:t>
            </a:r>
            <a:r>
              <a:rPr lang="en-US" altLang="zh-TW" dirty="0"/>
              <a:t>1</a:t>
            </a:r>
            <a:r>
              <a:rPr lang="zh-TW" altLang="en-US" dirty="0"/>
              <a:t>的速度</a:t>
            </a:r>
            <a:endParaRPr lang="en-US" altLang="zh-TW" dirty="0"/>
          </a:p>
          <a:p>
            <a:r>
              <a:rPr lang="zh-TW" altLang="en-US" dirty="0"/>
              <a:t>那這裡的</a:t>
            </a:r>
            <a:r>
              <a:rPr lang="en-US" altLang="zh-TW" dirty="0"/>
              <a:t>clock</a:t>
            </a:r>
            <a:r>
              <a:rPr lang="zh-TW" altLang="en-US" dirty="0"/>
              <a:t>就是指</a:t>
            </a:r>
            <a:r>
              <a:rPr lang="en-US" altLang="zh-TW" dirty="0"/>
              <a:t>MIG</a:t>
            </a:r>
            <a:r>
              <a:rPr lang="zh-TW" altLang="en-US" dirty="0"/>
              <a:t>給</a:t>
            </a:r>
            <a:r>
              <a:rPr lang="en-US" altLang="zh-TW" dirty="0"/>
              <a:t>DDR</a:t>
            </a:r>
            <a:r>
              <a:rPr lang="zh-TW" altLang="en-US" dirty="0"/>
              <a:t>的工作時鐘</a:t>
            </a:r>
          </a:p>
          <a:p>
            <a:r>
              <a:rPr lang="zh-TW" altLang="en-US" dirty="0"/>
              <a:t>而這裡給的限制範圍是這個料件本身的限制</a:t>
            </a:r>
          </a:p>
          <a:p>
            <a:r>
              <a:rPr lang="zh-TW" altLang="en-US" dirty="0"/>
              <a:t>建議就符合你的</a:t>
            </a:r>
            <a:r>
              <a:rPr lang="en-US" altLang="zh-TW" dirty="0"/>
              <a:t>DDR</a:t>
            </a:r>
            <a:r>
              <a:rPr lang="zh-TW" altLang="en-US" dirty="0"/>
              <a:t>規格的頻率 至於怎麼看呢</a:t>
            </a:r>
          </a:p>
          <a:p>
            <a:r>
              <a:rPr lang="zh-TW" altLang="en-US" dirty="0"/>
              <a:t>假如是美光的記憶體 就可以從他的料號裡面得知</a:t>
            </a:r>
          </a:p>
          <a:p>
            <a:r>
              <a:rPr lang="en-US" altLang="zh-TW" dirty="0"/>
              <a:t>125</a:t>
            </a:r>
            <a:r>
              <a:rPr lang="zh-TW" altLang="en-US" dirty="0"/>
              <a:t>就是</a:t>
            </a:r>
            <a:r>
              <a:rPr lang="en-US" altLang="zh-TW" dirty="0"/>
              <a:t>1250ps </a:t>
            </a:r>
            <a:r>
              <a:rPr lang="zh-TW" altLang="en-US" dirty="0"/>
              <a:t>那這個</a:t>
            </a:r>
            <a:r>
              <a:rPr lang="en-US" altLang="zh-TW" dirty="0"/>
              <a:t>E</a:t>
            </a:r>
            <a:r>
              <a:rPr lang="zh-TW" altLang="en-US" dirty="0"/>
              <a:t>就是他沒辦法整除所以</a:t>
            </a:r>
            <a:r>
              <a:rPr lang="en-US" altLang="zh-TW" dirty="0"/>
              <a:t>15E</a:t>
            </a:r>
            <a:r>
              <a:rPr lang="zh-TW" altLang="en-US" dirty="0"/>
              <a:t>代表</a:t>
            </a:r>
            <a:r>
              <a:rPr lang="en-US" altLang="zh-TW" dirty="0"/>
              <a:t>1500.</a:t>
            </a:r>
            <a:r>
              <a:rPr lang="zh-TW" altLang="en-US" dirty="0"/>
              <a:t>多</a:t>
            </a:r>
          </a:p>
          <a:p>
            <a:r>
              <a:rPr lang="zh-TW" altLang="en-US" dirty="0"/>
              <a:t>再來是</a:t>
            </a:r>
            <a:r>
              <a:rPr lang="en-US" altLang="zh-TW" dirty="0" err="1"/>
              <a:t>Vccaux_io</a:t>
            </a:r>
            <a:r>
              <a:rPr lang="en-US" altLang="zh-TW" dirty="0"/>
              <a:t> </a:t>
            </a:r>
            <a:r>
              <a:rPr lang="zh-TW" altLang="en-US" dirty="0"/>
              <a:t>我們每個</a:t>
            </a:r>
            <a:r>
              <a:rPr lang="en-US" altLang="zh-TW" dirty="0"/>
              <a:t>io</a:t>
            </a:r>
            <a:r>
              <a:rPr lang="zh-TW" altLang="en-US" dirty="0"/>
              <a:t>腳位都有他輸出的電壓</a:t>
            </a:r>
            <a:r>
              <a:rPr lang="en-US" altLang="zh-TW" dirty="0"/>
              <a:t>1.5</a:t>
            </a:r>
            <a:r>
              <a:rPr lang="zh-TW" altLang="en-US" dirty="0"/>
              <a:t>拉 </a:t>
            </a:r>
            <a:r>
              <a:rPr lang="en-US" altLang="zh-TW" dirty="0"/>
              <a:t>3.3</a:t>
            </a:r>
            <a:r>
              <a:rPr lang="zh-TW" altLang="en-US" dirty="0"/>
              <a:t>拉</a:t>
            </a:r>
          </a:p>
          <a:p>
            <a:r>
              <a:rPr lang="zh-TW" altLang="en-US" dirty="0"/>
              <a:t>為了要加快</a:t>
            </a:r>
            <a:r>
              <a:rPr lang="en-US" altLang="zh-TW" dirty="0"/>
              <a:t>io</a:t>
            </a:r>
            <a:r>
              <a:rPr lang="zh-TW" altLang="en-US" dirty="0"/>
              <a:t>的速度 所以預先給他一個電壓像這邊給的</a:t>
            </a:r>
            <a:r>
              <a:rPr lang="en-US" altLang="zh-TW" dirty="0"/>
              <a:t>2v</a:t>
            </a:r>
          </a:p>
          <a:p>
            <a:r>
              <a:rPr lang="en-US" altLang="zh-TW" dirty="0"/>
              <a:t>2</a:t>
            </a:r>
            <a:r>
              <a:rPr lang="zh-TW" altLang="en-US" dirty="0"/>
              <a:t>到</a:t>
            </a:r>
            <a:r>
              <a:rPr lang="en-US" altLang="zh-TW" dirty="0"/>
              <a:t>1.5</a:t>
            </a:r>
            <a:r>
              <a:rPr lang="zh-TW" altLang="en-US" dirty="0"/>
              <a:t>就會比你從</a:t>
            </a:r>
            <a:r>
              <a:rPr lang="en-US" altLang="zh-TW" dirty="0"/>
              <a:t>0</a:t>
            </a:r>
            <a:r>
              <a:rPr lang="zh-TW" altLang="en-US" dirty="0"/>
              <a:t>升到</a:t>
            </a:r>
            <a:r>
              <a:rPr lang="en-US" altLang="zh-TW" dirty="0"/>
              <a:t>1.5</a:t>
            </a:r>
            <a:r>
              <a:rPr lang="zh-TW" altLang="en-US" dirty="0"/>
              <a:t>還要快</a:t>
            </a:r>
          </a:p>
          <a:p>
            <a:r>
              <a:rPr lang="zh-TW" altLang="en-US" dirty="0"/>
              <a:t>如果這邊不是鎖住的話就要再去查料件裡面的建議規格</a:t>
            </a:r>
          </a:p>
          <a:p>
            <a:r>
              <a:rPr lang="zh-TW" altLang="en-US" dirty="0"/>
              <a:t>再來如果使用的</a:t>
            </a:r>
            <a:r>
              <a:rPr lang="en-US" altLang="zh-TW" dirty="0"/>
              <a:t>memory</a:t>
            </a:r>
            <a:r>
              <a:rPr lang="zh-TW" altLang="en-US" dirty="0"/>
              <a:t>這裡的選單沒有的話</a:t>
            </a:r>
          </a:p>
          <a:p>
            <a:r>
              <a:rPr lang="zh-TW" altLang="en-US" dirty="0"/>
              <a:t>就要自己建立 可以選個相近的模板在微調成自己的記憶體</a:t>
            </a:r>
          </a:p>
          <a:p>
            <a:r>
              <a:rPr lang="zh-TW" altLang="en-US" dirty="0"/>
              <a:t>那這裡有個問題就是選單裡是沒辦法選</a:t>
            </a:r>
            <a:r>
              <a:rPr lang="en-US" altLang="zh-TW" dirty="0"/>
              <a:t>Data width </a:t>
            </a:r>
          </a:p>
          <a:p>
            <a:r>
              <a:rPr lang="zh-TW" altLang="en-US" dirty="0"/>
              <a:t>所以模板要記得先選相同</a:t>
            </a:r>
            <a:r>
              <a:rPr lang="en-US" altLang="zh-TW" dirty="0"/>
              <a:t>data width</a:t>
            </a:r>
            <a:r>
              <a:rPr lang="zh-TW" altLang="en-US" dirty="0"/>
              <a:t>再做微調</a:t>
            </a:r>
            <a:endParaRPr lang="en-US" altLang="zh-TW" dirty="0"/>
          </a:p>
          <a:p>
            <a:r>
              <a:rPr lang="zh-TW" altLang="en-US" dirty="0"/>
              <a:t>而記憶體的</a:t>
            </a:r>
            <a:r>
              <a:rPr lang="en-US" altLang="zh-TW" dirty="0" err="1"/>
              <a:t>datw</a:t>
            </a:r>
            <a:r>
              <a:rPr lang="en-US" altLang="zh-TW" dirty="0"/>
              <a:t> width </a:t>
            </a:r>
            <a:r>
              <a:rPr lang="zh-TW" altLang="en-US" dirty="0"/>
              <a:t>在料號的這裡可以看</a:t>
            </a:r>
            <a:endParaRPr lang="en-US" altLang="zh-TW" dirty="0"/>
          </a:p>
          <a:p>
            <a:endParaRPr lang="zh-TW" altLang="en-US" dirty="0"/>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54779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那這是今天的</a:t>
            </a:r>
            <a:r>
              <a:rPr lang="en-US" altLang="zh-TW" dirty="0"/>
              <a:t>Agenda</a:t>
            </a:r>
          </a:p>
          <a:p>
            <a:r>
              <a:rPr lang="zh-TW" altLang="en-US" dirty="0"/>
              <a:t>首先會大致講解一下</a:t>
            </a:r>
            <a:r>
              <a:rPr lang="en-US" altLang="zh-TW" dirty="0"/>
              <a:t>DDR</a:t>
            </a:r>
            <a:r>
              <a:rPr lang="zh-TW" altLang="en-US" dirty="0"/>
              <a:t>的構造跟運作原理</a:t>
            </a:r>
          </a:p>
          <a:p>
            <a:r>
              <a:rPr lang="zh-TW" altLang="en-US" dirty="0"/>
              <a:t>之後看一下</a:t>
            </a:r>
            <a:r>
              <a:rPr lang="en-US" altLang="zh-TW" dirty="0"/>
              <a:t>MIG IP</a:t>
            </a:r>
            <a:r>
              <a:rPr lang="zh-TW" altLang="en-US" dirty="0"/>
              <a:t>有哪些設定可以使用</a:t>
            </a:r>
          </a:p>
          <a:p>
            <a:r>
              <a:rPr lang="zh-TW" altLang="en-US" dirty="0"/>
              <a:t>下一次會講解如何校準 </a:t>
            </a:r>
            <a:endParaRPr lang="en-US" altLang="zh-TW" dirty="0"/>
          </a:p>
          <a:p>
            <a:r>
              <a:rPr lang="zh-TW" altLang="en-US" dirty="0"/>
              <a:t>並透過一個</a:t>
            </a:r>
            <a:r>
              <a:rPr lang="en-US" altLang="zh-TW" dirty="0"/>
              <a:t>Lab</a:t>
            </a:r>
            <a:r>
              <a:rPr lang="zh-TW" altLang="en-US" dirty="0"/>
              <a:t>來說明如何使用</a:t>
            </a:r>
            <a:r>
              <a:rPr lang="en-US" altLang="zh-TW" dirty="0"/>
              <a:t>MIG</a:t>
            </a:r>
            <a:r>
              <a:rPr lang="zh-TW" altLang="en-US" dirty="0"/>
              <a:t>來存取</a:t>
            </a:r>
            <a:r>
              <a:rPr lang="en-US" altLang="zh-TW" dirty="0"/>
              <a:t>DDR</a:t>
            </a:r>
          </a:p>
          <a:p>
            <a:endParaRPr 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372448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而下面的</a:t>
            </a:r>
            <a:r>
              <a:rPr lang="en-US" altLang="zh-TW" dirty="0"/>
              <a:t>data width</a:t>
            </a:r>
            <a:r>
              <a:rPr lang="zh-TW" altLang="en-US" dirty="0"/>
              <a:t>則是說</a:t>
            </a:r>
            <a:r>
              <a:rPr lang="en-US" altLang="zh-TW" dirty="0"/>
              <a:t>Mig</a:t>
            </a:r>
            <a:r>
              <a:rPr lang="zh-TW" altLang="en-US" dirty="0"/>
              <a:t>實際設計給</a:t>
            </a:r>
            <a:r>
              <a:rPr lang="en-US" altLang="zh-TW" dirty="0"/>
              <a:t>DDR</a:t>
            </a:r>
            <a:r>
              <a:rPr lang="zh-TW" altLang="en-US" dirty="0"/>
              <a:t>有多少位寬</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假設今天我在這裡設置成</a:t>
            </a:r>
            <a:r>
              <a:rPr lang="en-US" altLang="zh-TW" dirty="0"/>
              <a:t>Memory</a:t>
            </a:r>
            <a:r>
              <a:rPr lang="zh-TW" altLang="en-US" dirty="0"/>
              <a:t>兩倍的</a:t>
            </a:r>
            <a:r>
              <a:rPr lang="en-US" altLang="zh-TW" dirty="0"/>
              <a:t>Data Width </a:t>
            </a:r>
            <a:r>
              <a:rPr lang="zh-TW" altLang="en-US" dirty="0"/>
              <a:t>這個</a:t>
            </a:r>
            <a:r>
              <a:rPr lang="en-US" altLang="zh-TW" dirty="0"/>
              <a:t>MIG</a:t>
            </a:r>
            <a:r>
              <a:rPr lang="zh-TW" altLang="en-US" dirty="0"/>
              <a:t>就可以控制兩個</a:t>
            </a:r>
            <a:r>
              <a:rPr lang="en-US" altLang="zh-TW" dirty="0"/>
              <a:t>DDR(Click)</a:t>
            </a:r>
          </a:p>
          <a:p>
            <a:r>
              <a:rPr lang="zh-TW" altLang="en-US" dirty="0"/>
              <a:t>不過要注意的是雖然</a:t>
            </a:r>
            <a:r>
              <a:rPr lang="en-US" altLang="zh-TW" dirty="0"/>
              <a:t>Data width</a:t>
            </a:r>
            <a:r>
              <a:rPr lang="zh-TW" altLang="en-US" dirty="0"/>
              <a:t>變兩倍 但出水口還是同一條</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所以速度上不會變 只是讓你可以用命令切換訪問兩個</a:t>
            </a:r>
            <a:r>
              <a:rPr lang="en-US" altLang="zh-TW" dirty="0"/>
              <a:t>DDR</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如果跟用兩個</a:t>
            </a:r>
            <a:r>
              <a:rPr lang="en-US" altLang="zh-TW" dirty="0"/>
              <a:t>MIG</a:t>
            </a:r>
            <a:r>
              <a:rPr lang="zh-TW" altLang="en-US" dirty="0"/>
              <a:t>相比</a:t>
            </a:r>
            <a:r>
              <a:rPr lang="en-US" altLang="zh-TW" dirty="0"/>
              <a:t>(Click)</a:t>
            </a:r>
            <a:r>
              <a:rPr lang="zh-TW" altLang="en-US" dirty="0"/>
              <a:t>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最大的優勢就是可以省下控制或</a:t>
            </a:r>
            <a:r>
              <a:rPr lang="en-US" altLang="zh-TW" dirty="0" err="1"/>
              <a:t>Addr</a:t>
            </a:r>
            <a:r>
              <a:rPr lang="zh-TW" altLang="en-US" dirty="0"/>
              <a:t>的</a:t>
            </a:r>
            <a:r>
              <a:rPr lang="en-US" altLang="zh-TW" dirty="0"/>
              <a:t>IO</a:t>
            </a:r>
            <a:r>
              <a:rPr lang="zh-TW" altLang="en-US" dirty="0"/>
              <a:t>腳位</a:t>
            </a:r>
          </a:p>
          <a:p>
            <a:r>
              <a:rPr lang="zh-TW" altLang="en-US" dirty="0"/>
              <a:t>但兩個</a:t>
            </a:r>
            <a:r>
              <a:rPr lang="en-US" altLang="zh-TW" dirty="0"/>
              <a:t>MIG</a:t>
            </a:r>
            <a:r>
              <a:rPr lang="zh-TW" altLang="en-US" dirty="0"/>
              <a:t>還是有好處的歐 同一時間左邊只能讀或寫 右邊可以一讀一寫</a:t>
            </a:r>
          </a:p>
          <a:p>
            <a:r>
              <a:rPr lang="zh-TW" altLang="en-US" dirty="0"/>
              <a:t>看你設計上的需求</a:t>
            </a:r>
            <a:endParaRPr lang="en-US" altLang="zh-TW" dirty="0"/>
          </a:p>
          <a:p>
            <a:endParaRPr lang="en-US" altLang="zh-TW" dirty="0"/>
          </a:p>
          <a:p>
            <a:r>
              <a:rPr lang="en-US" altLang="zh-TW" dirty="0"/>
              <a:t>MASK</a:t>
            </a:r>
            <a:r>
              <a:rPr lang="zh-TW" altLang="en-US" dirty="0"/>
              <a:t>是可能一次很多</a:t>
            </a:r>
            <a:r>
              <a:rPr lang="en-US" altLang="zh-TW" dirty="0"/>
              <a:t>Bit</a:t>
            </a:r>
            <a:r>
              <a:rPr lang="zh-TW" altLang="en-US" dirty="0"/>
              <a:t>的資料傳進來 但我只想修改某幾個</a:t>
            </a:r>
            <a:r>
              <a:rPr lang="en-US" altLang="zh-TW" dirty="0"/>
              <a:t>bit</a:t>
            </a:r>
          </a:p>
          <a:p>
            <a:r>
              <a:rPr lang="zh-TW" altLang="en-US" dirty="0"/>
              <a:t>可能都是同一個</a:t>
            </a:r>
            <a:r>
              <a:rPr lang="en-US" altLang="zh-TW" dirty="0"/>
              <a:t>Bank</a:t>
            </a:r>
            <a:r>
              <a:rPr lang="zh-TW" altLang="en-US" dirty="0"/>
              <a:t>之類的 就可以把其他不需要更動的</a:t>
            </a:r>
            <a:r>
              <a:rPr lang="en-US" altLang="zh-TW" dirty="0"/>
              <a:t>bit</a:t>
            </a:r>
            <a:r>
              <a:rPr lang="zh-TW" altLang="en-US" dirty="0"/>
              <a:t>遮掉 來提升效率</a:t>
            </a:r>
          </a:p>
          <a:p>
            <a:r>
              <a:rPr lang="zh-TW" altLang="en-US" dirty="0"/>
              <a:t>那一個</a:t>
            </a:r>
            <a:r>
              <a:rPr lang="en-US" altLang="zh-TW" dirty="0"/>
              <a:t>data mask</a:t>
            </a:r>
            <a:r>
              <a:rPr lang="zh-TW" altLang="en-US" dirty="0"/>
              <a:t>信號線就對應</a:t>
            </a:r>
            <a:r>
              <a:rPr lang="en-US" altLang="zh-TW" dirty="0"/>
              <a:t>8</a:t>
            </a:r>
            <a:r>
              <a:rPr lang="zh-TW" altLang="en-US" dirty="0"/>
              <a:t>個</a:t>
            </a:r>
            <a:r>
              <a:rPr lang="en-US" altLang="zh-TW" dirty="0"/>
              <a:t>bit</a:t>
            </a:r>
          </a:p>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310459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再來看到</a:t>
            </a:r>
            <a:r>
              <a:rPr lang="en-US" altLang="zh-TW" dirty="0"/>
              <a:t>bank machine</a:t>
            </a:r>
          </a:p>
          <a:p>
            <a:r>
              <a:rPr lang="zh-TW" altLang="en-US" dirty="0"/>
              <a:t>因為</a:t>
            </a:r>
            <a:r>
              <a:rPr lang="en-US" altLang="zh-TW" dirty="0"/>
              <a:t>Mig</a:t>
            </a:r>
            <a:r>
              <a:rPr lang="zh-TW" altLang="en-US" dirty="0"/>
              <a:t>到</a:t>
            </a:r>
            <a:r>
              <a:rPr lang="en-US" altLang="zh-TW" dirty="0"/>
              <a:t>User</a:t>
            </a:r>
            <a:r>
              <a:rPr lang="zh-TW" altLang="en-US" dirty="0"/>
              <a:t>端可能也不需要到這麼快的速度 看設計</a:t>
            </a:r>
          </a:p>
          <a:p>
            <a:r>
              <a:rPr lang="zh-TW" altLang="en-US" dirty="0"/>
              <a:t>所以又可以分為一個一個</a:t>
            </a:r>
            <a:r>
              <a:rPr lang="en-US" altLang="zh-TW" dirty="0"/>
              <a:t>bank machine </a:t>
            </a:r>
            <a:r>
              <a:rPr lang="zh-TW" altLang="en-US" dirty="0"/>
              <a:t>來應對不同的</a:t>
            </a:r>
            <a:r>
              <a:rPr lang="en-US" altLang="zh-TW" dirty="0"/>
              <a:t>user</a:t>
            </a:r>
            <a:r>
              <a:rPr lang="zh-TW" altLang="en-US" dirty="0"/>
              <a:t>端需求</a:t>
            </a:r>
          </a:p>
          <a:p>
            <a:r>
              <a:rPr lang="zh-TW" altLang="en-US" dirty="0"/>
              <a:t>我水龍頭開一次水就流這麼多 可以同時供給你喝水的 灌溉的 澆花的</a:t>
            </a:r>
          </a:p>
          <a:p>
            <a:r>
              <a:rPr lang="zh-TW" altLang="en-US" dirty="0"/>
              <a:t>設置越高 效率越好 但花費的資源也越多</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465238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ORDERING</a:t>
            </a:r>
            <a:r>
              <a:rPr lang="zh-TW" altLang="en-US" dirty="0"/>
              <a:t>的話 前面有提到 每次換</a:t>
            </a:r>
            <a:r>
              <a:rPr lang="en-US" altLang="zh-TW" dirty="0"/>
              <a:t>ROW</a:t>
            </a:r>
            <a:r>
              <a:rPr lang="zh-TW" altLang="en-US" dirty="0"/>
              <a:t>的時候就要刷新一次</a:t>
            </a:r>
          </a:p>
          <a:p>
            <a:r>
              <a:rPr lang="zh-TW" altLang="en-US" dirty="0"/>
              <a:t>假設今天第一個資料 我已經開了一個</a:t>
            </a:r>
            <a:r>
              <a:rPr lang="en-US" altLang="zh-TW" dirty="0"/>
              <a:t>ROW(</a:t>
            </a:r>
            <a:r>
              <a:rPr lang="zh-TW" altLang="en-US" dirty="0"/>
              <a:t>點</a:t>
            </a:r>
            <a:r>
              <a:rPr lang="en-US" altLang="zh-TW" dirty="0"/>
              <a:t>Row Hit)</a:t>
            </a:r>
          </a:p>
          <a:p>
            <a:r>
              <a:rPr lang="zh-TW" altLang="en-US" dirty="0"/>
              <a:t>如果下一個資料 也是在同一排 我就可以不刷新 這又稱為</a:t>
            </a:r>
            <a:r>
              <a:rPr lang="en-US" altLang="zh-TW" dirty="0"/>
              <a:t>Row HIT</a:t>
            </a:r>
          </a:p>
          <a:p>
            <a:r>
              <a:rPr lang="zh-TW" altLang="en-US" dirty="0"/>
              <a:t>所以當你的資料經過排序 就可以增加</a:t>
            </a:r>
            <a:r>
              <a:rPr lang="en-US" altLang="zh-TW" dirty="0"/>
              <a:t>Row hit</a:t>
            </a:r>
            <a:r>
              <a:rPr lang="zh-TW" altLang="en-US" dirty="0"/>
              <a:t>的機率減少刷新頻率 提高效率</a:t>
            </a:r>
            <a:endParaRPr lang="en-US" altLang="zh-TW" dirty="0"/>
          </a:p>
          <a:p>
            <a:r>
              <a:rPr lang="zh-TW" altLang="en-US" dirty="0"/>
              <a:t>反之 就需要一直刷新 效率就會降低</a:t>
            </a:r>
            <a:r>
              <a:rPr lang="en-US" altLang="zh-TW" dirty="0"/>
              <a:t>(</a:t>
            </a:r>
            <a:r>
              <a:rPr lang="zh-TW" altLang="en-US" dirty="0"/>
              <a:t>點</a:t>
            </a:r>
            <a:r>
              <a:rPr lang="en-US" altLang="zh-TW" dirty="0"/>
              <a:t>Refresh)</a:t>
            </a:r>
            <a:endParaRPr lang="zh-TW" altLang="en-US" dirty="0"/>
          </a:p>
          <a:p>
            <a:r>
              <a:rPr lang="zh-TW" altLang="en-US" dirty="0"/>
              <a:t>如果你選</a:t>
            </a:r>
            <a:r>
              <a:rPr lang="en-US" altLang="zh-TW" dirty="0"/>
              <a:t>strict</a:t>
            </a:r>
            <a:r>
              <a:rPr lang="zh-TW" altLang="en-US" dirty="0"/>
              <a:t>就是嚴格限制資料的順序</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23505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這一頁最上面的這個時鐘就是</a:t>
            </a:r>
            <a:r>
              <a:rPr lang="en-US" altLang="zh-TW" dirty="0"/>
              <a:t>Mig</a:t>
            </a:r>
            <a:r>
              <a:rPr lang="zh-TW" altLang="en-US" dirty="0"/>
              <a:t>本身的</a:t>
            </a:r>
            <a:r>
              <a:rPr lang="en-US" altLang="zh-TW" dirty="0"/>
              <a:t>system clock</a:t>
            </a:r>
          </a:p>
          <a:p>
            <a:r>
              <a:rPr lang="zh-TW" altLang="en-US" dirty="0"/>
              <a:t>接下來看到</a:t>
            </a:r>
            <a:r>
              <a:rPr lang="en-US" altLang="zh-TW" dirty="0"/>
              <a:t>Burst</a:t>
            </a:r>
            <a:r>
              <a:rPr lang="zh-TW" altLang="en-US" dirty="0"/>
              <a:t>類型</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400012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首先先提</a:t>
            </a:r>
            <a:r>
              <a:rPr lang="en-US" altLang="zh-TW" dirty="0"/>
              <a:t>burst</a:t>
            </a:r>
            <a:r>
              <a:rPr lang="zh-TW" altLang="en-US" dirty="0"/>
              <a:t>的概念</a:t>
            </a:r>
          </a:p>
          <a:p>
            <a:r>
              <a:rPr lang="zh-TW" altLang="en-US" dirty="0"/>
              <a:t>就像體育老師下課跟學生說 收籃球歐</a:t>
            </a:r>
            <a:r>
              <a:rPr lang="en-US" altLang="zh-TW" dirty="0"/>
              <a:t>(</a:t>
            </a:r>
            <a:r>
              <a:rPr lang="zh-TW" altLang="en-US" dirty="0"/>
              <a:t>點籃球完點</a:t>
            </a:r>
            <a:r>
              <a:rPr lang="en-US" altLang="zh-TW" dirty="0"/>
              <a:t>Burst)</a:t>
            </a:r>
            <a:r>
              <a:rPr lang="zh-TW" altLang="en-US" dirty="0"/>
              <a:t> 收排球歐</a:t>
            </a:r>
            <a:r>
              <a:rPr lang="en-US" altLang="zh-TW" dirty="0"/>
              <a:t>(</a:t>
            </a:r>
            <a:r>
              <a:rPr lang="zh-TW" altLang="en-US" dirty="0"/>
              <a:t>點排球</a:t>
            </a:r>
            <a:r>
              <a:rPr lang="en-US" altLang="zh-TW" dirty="0"/>
              <a:t>)</a:t>
            </a:r>
            <a:endParaRPr lang="zh-TW" altLang="en-US" dirty="0"/>
          </a:p>
          <a:p>
            <a:r>
              <a:rPr lang="zh-TW" altLang="en-US" dirty="0"/>
              <a:t>我每次下命令就是傳輸一串有關聯性的資料</a:t>
            </a:r>
            <a:endParaRPr lang="en-US" altLang="zh-TW" dirty="0"/>
          </a:p>
          <a:p>
            <a:r>
              <a:rPr lang="zh-TW" altLang="en-US" dirty="0"/>
              <a:t>可能我寫入的地址是一個一個遞增 或是像</a:t>
            </a:r>
            <a:r>
              <a:rPr lang="en-US" altLang="zh-TW" dirty="0"/>
              <a:t>FIFO</a:t>
            </a:r>
            <a:r>
              <a:rPr lang="zh-TW" altLang="en-US" dirty="0"/>
              <a:t>寫入地址相同</a:t>
            </a:r>
            <a:endParaRPr lang="en-US" altLang="zh-TW" dirty="0"/>
          </a:p>
          <a:p>
            <a:r>
              <a:rPr lang="zh-TW" altLang="en-US" dirty="0"/>
              <a:t>藉此簡化下指令的時間</a:t>
            </a:r>
            <a:endParaRPr lang="en-US" altLang="zh-TW" dirty="0"/>
          </a:p>
          <a:p>
            <a:r>
              <a:rPr lang="zh-TW" altLang="en-US" dirty="0"/>
              <a:t>每次就是 傳輸 啪啦啪啦 停止 傳輸 啪啦啪啦 停止</a:t>
            </a: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819204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而</a:t>
            </a:r>
            <a:r>
              <a:rPr lang="en-US" altLang="zh-TW" dirty="0"/>
              <a:t>Interleaved</a:t>
            </a:r>
            <a:r>
              <a:rPr lang="zh-TW" altLang="en-US" dirty="0"/>
              <a:t>就是說 我一次</a:t>
            </a:r>
            <a:r>
              <a:rPr lang="en-US" altLang="zh-TW" dirty="0"/>
              <a:t>Burst</a:t>
            </a:r>
            <a:r>
              <a:rPr lang="zh-TW" altLang="en-US" dirty="0"/>
              <a:t>的資料如果超過一個</a:t>
            </a:r>
            <a:r>
              <a:rPr lang="en-US" altLang="zh-TW" dirty="0"/>
              <a:t>Row</a:t>
            </a:r>
          </a:p>
          <a:p>
            <a:r>
              <a:rPr lang="zh-TW" altLang="en-US" dirty="0"/>
              <a:t>我會先寫進下一個</a:t>
            </a:r>
            <a:r>
              <a:rPr lang="en-US" altLang="zh-TW" dirty="0"/>
              <a:t>bank</a:t>
            </a:r>
            <a:r>
              <a:rPr lang="zh-TW" altLang="en-US" dirty="0"/>
              <a:t>裡 這樣我就可以減少刷新的頻率</a:t>
            </a:r>
            <a:r>
              <a:rPr lang="en-US" altLang="zh-TW" dirty="0"/>
              <a:t>(</a:t>
            </a:r>
            <a:r>
              <a:rPr lang="zh-TW" altLang="en-US" dirty="0"/>
              <a:t>點標題</a:t>
            </a:r>
            <a:r>
              <a:rPr lang="en-US" altLang="zh-TW" dirty="0"/>
              <a:t>)</a:t>
            </a:r>
            <a:endParaRPr lang="zh-TW" altLang="en-US" dirty="0"/>
          </a:p>
          <a:p>
            <a:r>
              <a:rPr lang="zh-TW" altLang="en-US" dirty="0"/>
              <a:t>我把全部籃子推出來把籃球收完 收進倉庫裡 再推一組籃子出來收排球</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15842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而</a:t>
            </a:r>
            <a:r>
              <a:rPr lang="en-US" altLang="zh-TW" dirty="0"/>
              <a:t>Sequential</a:t>
            </a:r>
            <a:r>
              <a:rPr lang="zh-TW" altLang="en-US" dirty="0"/>
              <a:t>則是寫在同一個</a:t>
            </a:r>
            <a:r>
              <a:rPr lang="en-US" altLang="zh-TW" dirty="0"/>
              <a:t>Bank</a:t>
            </a:r>
            <a:r>
              <a:rPr lang="zh-TW" altLang="en-US" dirty="0"/>
              <a:t>裡 一排寫完就刷新換行繼續寫</a:t>
            </a:r>
            <a:r>
              <a:rPr lang="en-US" altLang="zh-TW" dirty="0"/>
              <a:t>(</a:t>
            </a:r>
            <a:r>
              <a:rPr lang="zh-TW" altLang="en-US" dirty="0"/>
              <a:t>點籃球</a:t>
            </a:r>
            <a:r>
              <a:rPr lang="en-US" altLang="zh-TW" dirty="0"/>
              <a:t>)</a:t>
            </a:r>
            <a:endParaRPr lang="zh-TW" altLang="en-US" dirty="0"/>
          </a:p>
          <a:p>
            <a:r>
              <a:rPr lang="zh-TW" altLang="en-US" dirty="0"/>
              <a:t>這樣的好處是說 就像前面</a:t>
            </a:r>
            <a:r>
              <a:rPr lang="en-US" altLang="zh-TW" dirty="0"/>
              <a:t>bank machine</a:t>
            </a:r>
            <a:r>
              <a:rPr lang="zh-TW" altLang="en-US" dirty="0"/>
              <a:t>有提到你可能一次是好幾個工作在進行</a:t>
            </a:r>
          </a:p>
          <a:p>
            <a:r>
              <a:rPr lang="zh-TW" altLang="en-US" dirty="0"/>
              <a:t>我可能籃球收到一半 </a:t>
            </a:r>
            <a:r>
              <a:rPr lang="en-US" altLang="zh-TW" dirty="0"/>
              <a:t>(</a:t>
            </a:r>
            <a:r>
              <a:rPr lang="zh-TW" altLang="en-US" dirty="0"/>
              <a:t>點排球</a:t>
            </a:r>
            <a:r>
              <a:rPr lang="en-US" altLang="zh-TW" dirty="0"/>
              <a:t>)</a:t>
            </a:r>
            <a:r>
              <a:rPr lang="zh-TW" altLang="en-US" dirty="0"/>
              <a:t>另外一班也拿排球羽球拍過來還</a:t>
            </a:r>
          </a:p>
          <a:p>
            <a:r>
              <a:rPr lang="zh-TW" altLang="en-US" dirty="0"/>
              <a:t>但因為我一直有在刷新一直有空的籃子可以去承接新的任務</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595483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所以一個</a:t>
            </a:r>
            <a:r>
              <a:rPr lang="en-US" altLang="zh-TW" dirty="0"/>
              <a:t>Chip</a:t>
            </a:r>
            <a:r>
              <a:rPr lang="zh-TW" altLang="en-US" dirty="0"/>
              <a:t>裡面的運作其實會比較像這樣</a:t>
            </a:r>
          </a:p>
          <a:p>
            <a:r>
              <a:rPr lang="zh-TW" altLang="en-US" dirty="0"/>
              <a:t>幾個</a:t>
            </a:r>
            <a:r>
              <a:rPr lang="en-US" altLang="zh-TW" dirty="0"/>
              <a:t>bank</a:t>
            </a:r>
            <a:r>
              <a:rPr lang="zh-TW" altLang="en-US" dirty="0"/>
              <a:t>組成 </a:t>
            </a:r>
            <a:r>
              <a:rPr lang="en-US" altLang="zh-TW" dirty="0"/>
              <a:t>bank group</a:t>
            </a:r>
            <a:r>
              <a:rPr lang="zh-TW" altLang="en-US" dirty="0"/>
              <a:t>去做不同的工作 在做</a:t>
            </a:r>
            <a:r>
              <a:rPr lang="en-US" altLang="zh-TW" dirty="0"/>
              <a:t>burst</a:t>
            </a:r>
            <a:r>
              <a:rPr lang="zh-TW" altLang="en-US" dirty="0"/>
              <a:t>傳輸的時候</a:t>
            </a:r>
          </a:p>
          <a:p>
            <a:r>
              <a:rPr lang="zh-TW" altLang="en-US" dirty="0"/>
              <a:t>有的</a:t>
            </a:r>
            <a:r>
              <a:rPr lang="en-US" altLang="zh-TW" dirty="0"/>
              <a:t>Row hit </a:t>
            </a:r>
            <a:r>
              <a:rPr lang="zh-TW" altLang="en-US" dirty="0"/>
              <a:t>有的</a:t>
            </a:r>
            <a:r>
              <a:rPr lang="en-US" altLang="zh-TW" dirty="0"/>
              <a:t>Refresh </a:t>
            </a:r>
            <a:r>
              <a:rPr lang="zh-TW" altLang="en-US" dirty="0"/>
              <a:t>各種工作狀態的疊加</a:t>
            </a:r>
          </a:p>
          <a:p>
            <a:r>
              <a:rPr lang="zh-TW" altLang="en-US" dirty="0"/>
              <a:t>再來繼續看</a:t>
            </a:r>
            <a:r>
              <a:rPr lang="en-US" altLang="zh-TW" dirty="0" err="1"/>
              <a:t>Vivado</a:t>
            </a:r>
            <a:r>
              <a:rPr lang="en-US" altLang="zh-TW" dirty="0"/>
              <a:t> </a:t>
            </a:r>
            <a:r>
              <a:rPr lang="zh-TW" altLang="en-US" dirty="0"/>
              <a:t>電阻我先跳過</a:t>
            </a:r>
          </a:p>
          <a:p>
            <a:r>
              <a:rPr lang="en-US" altLang="zh-TW" dirty="0"/>
              <a:t>chip select</a:t>
            </a:r>
            <a:r>
              <a:rPr lang="zh-TW" altLang="en-US" dirty="0"/>
              <a:t>則是說當我判斷你有一邊的</a:t>
            </a:r>
            <a:r>
              <a:rPr lang="en-US" altLang="zh-TW" dirty="0"/>
              <a:t>chip</a:t>
            </a:r>
            <a:r>
              <a:rPr lang="zh-TW" altLang="en-US" dirty="0"/>
              <a:t>用不到的時候 就會把它關閉來節省功率</a:t>
            </a:r>
            <a:r>
              <a:rPr lang="en-US" altLang="zh-TW" dirty="0"/>
              <a:t>(</a:t>
            </a:r>
            <a:r>
              <a:rPr lang="zh-TW" altLang="en-US" dirty="0"/>
              <a:t>回</a:t>
            </a:r>
            <a:r>
              <a:rPr lang="en-US" altLang="zh-TW" dirty="0"/>
              <a:t>Page20)</a:t>
            </a:r>
          </a:p>
          <a:p>
            <a:endParaRPr lang="zh-TW" altLang="en-US" dirty="0"/>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960580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Memory Address </a:t>
            </a:r>
            <a:r>
              <a:rPr lang="zh-TW" altLang="en-US" dirty="0"/>
              <a:t>呢 前面有提到</a:t>
            </a:r>
            <a:r>
              <a:rPr lang="en-US" altLang="zh-TW" dirty="0"/>
              <a:t>(</a:t>
            </a:r>
            <a:r>
              <a:rPr lang="zh-TW" altLang="en-US" dirty="0"/>
              <a:t>點標題</a:t>
            </a:r>
            <a:r>
              <a:rPr lang="en-US" altLang="zh-TW" dirty="0"/>
              <a:t>)</a:t>
            </a:r>
            <a:endParaRPr lang="zh-TW" altLang="en-US" dirty="0"/>
          </a:p>
          <a:p>
            <a:r>
              <a:rPr lang="zh-TW" altLang="en-US" dirty="0"/>
              <a:t>一般來說 我們先找</a:t>
            </a:r>
            <a:r>
              <a:rPr lang="en-US" altLang="zh-TW" dirty="0"/>
              <a:t>Bank</a:t>
            </a:r>
            <a:r>
              <a:rPr lang="zh-TW" altLang="en-US" dirty="0"/>
              <a:t>再找</a:t>
            </a:r>
            <a:r>
              <a:rPr lang="en-US" altLang="zh-TW" dirty="0"/>
              <a:t>Row </a:t>
            </a:r>
            <a:r>
              <a:rPr lang="zh-TW" altLang="en-US" dirty="0"/>
              <a:t>最後找</a:t>
            </a:r>
            <a:r>
              <a:rPr lang="en-US" altLang="zh-TW" dirty="0"/>
              <a:t>Column</a:t>
            </a:r>
          </a:p>
          <a:p>
            <a:r>
              <a:rPr lang="zh-TW" altLang="en-US" dirty="0"/>
              <a:t>但如果像使用</a:t>
            </a:r>
            <a:r>
              <a:rPr lang="en-US" altLang="zh-TW" dirty="0"/>
              <a:t>Interleaved</a:t>
            </a:r>
            <a:r>
              <a:rPr lang="zh-TW" altLang="en-US" dirty="0"/>
              <a:t>這種方式 先寫完每個</a:t>
            </a:r>
            <a:r>
              <a:rPr lang="en-US" altLang="zh-TW" dirty="0"/>
              <a:t>Bank</a:t>
            </a:r>
            <a:r>
              <a:rPr lang="zh-TW" altLang="en-US" dirty="0"/>
              <a:t>的</a:t>
            </a:r>
            <a:r>
              <a:rPr lang="en-US" altLang="zh-TW" dirty="0"/>
              <a:t>Row</a:t>
            </a:r>
            <a:r>
              <a:rPr lang="zh-TW" altLang="en-US" dirty="0"/>
              <a:t>再換行 </a:t>
            </a:r>
            <a:endParaRPr lang="en-US" altLang="zh-TW" dirty="0"/>
          </a:p>
          <a:p>
            <a:r>
              <a:rPr lang="zh-TW" altLang="en-US" dirty="0"/>
              <a:t>用右邊的編碼方式效率可能就比較好</a:t>
            </a:r>
          </a:p>
          <a:p>
            <a:r>
              <a:rPr lang="zh-TW" altLang="en-US" dirty="0"/>
              <a:t>一樣也是看你設計需求</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389150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再來上面這兩個選項是問你的時鐘的來源</a:t>
            </a:r>
          </a:p>
          <a:p>
            <a:r>
              <a:rPr lang="zh-TW" altLang="en-US" dirty="0"/>
              <a:t>如果你是</a:t>
            </a:r>
            <a:r>
              <a:rPr lang="en-US" altLang="zh-TW" dirty="0"/>
              <a:t>FPGA</a:t>
            </a:r>
            <a:r>
              <a:rPr lang="zh-TW" altLang="en-US" dirty="0"/>
              <a:t>內部 從</a:t>
            </a:r>
            <a:r>
              <a:rPr lang="en-US" altLang="zh-TW" dirty="0"/>
              <a:t>PLL</a:t>
            </a:r>
            <a:r>
              <a:rPr lang="zh-TW" altLang="en-US" dirty="0"/>
              <a:t>接出來的 這種來源通常已經有接了一個</a:t>
            </a:r>
            <a:r>
              <a:rPr lang="en-US" altLang="zh-TW" dirty="0"/>
              <a:t>BUFFER</a:t>
            </a:r>
            <a:r>
              <a:rPr lang="zh-TW" altLang="en-US" dirty="0"/>
              <a:t>了</a:t>
            </a:r>
          </a:p>
          <a:p>
            <a:r>
              <a:rPr lang="zh-TW" altLang="en-US" dirty="0"/>
              <a:t>所以就選</a:t>
            </a:r>
            <a:r>
              <a:rPr lang="en-US" altLang="zh-TW" dirty="0"/>
              <a:t>NO BUFFER </a:t>
            </a:r>
            <a:r>
              <a:rPr lang="zh-TW" altLang="en-US" dirty="0"/>
              <a:t>如果是外部就看你是</a:t>
            </a:r>
            <a:r>
              <a:rPr lang="en-US" altLang="zh-TW" dirty="0"/>
              <a:t>single-end</a:t>
            </a:r>
            <a:r>
              <a:rPr lang="zh-TW" altLang="en-US" dirty="0"/>
              <a:t>還是</a:t>
            </a:r>
            <a:r>
              <a:rPr lang="en-US" altLang="zh-TW" dirty="0"/>
              <a:t>differential</a:t>
            </a:r>
          </a:p>
          <a:p>
            <a:r>
              <a:rPr lang="en-US" altLang="zh-TW" dirty="0"/>
              <a:t>reference </a:t>
            </a:r>
            <a:r>
              <a:rPr lang="en-US" altLang="zh-TW" dirty="0" err="1"/>
              <a:t>clocK</a:t>
            </a:r>
            <a:r>
              <a:rPr lang="en-US" altLang="zh-TW" dirty="0"/>
              <a:t> </a:t>
            </a:r>
            <a:r>
              <a:rPr lang="zh-TW" altLang="en-US" dirty="0"/>
              <a:t>主要是餵給</a:t>
            </a:r>
            <a:r>
              <a:rPr lang="en-US" altLang="zh-TW" dirty="0"/>
              <a:t>IO Delay </a:t>
            </a:r>
            <a:r>
              <a:rPr lang="zh-TW" altLang="en-US" dirty="0"/>
              <a:t>有個規定的頻率也可以在文件裡查到</a:t>
            </a:r>
          </a:p>
          <a:p>
            <a:r>
              <a:rPr lang="zh-TW" altLang="en-US" dirty="0"/>
              <a:t>如果你前面的</a:t>
            </a:r>
            <a:r>
              <a:rPr lang="en-US" altLang="zh-TW" dirty="0" err="1"/>
              <a:t>sys_clk</a:t>
            </a:r>
            <a:r>
              <a:rPr lang="zh-TW" altLang="en-US" dirty="0"/>
              <a:t>跟這規定相同的話 來源也可以用</a:t>
            </a:r>
            <a:r>
              <a:rPr lang="en-US" altLang="zh-TW" dirty="0" err="1"/>
              <a:t>sys_clk</a:t>
            </a:r>
            <a:endParaRPr lang="en-US" altLang="zh-TW" dirty="0"/>
          </a:p>
          <a:p>
            <a:r>
              <a:rPr lang="zh-TW" altLang="en-US" dirty="0"/>
              <a:t>高低位復位</a:t>
            </a:r>
          </a:p>
          <a:p>
            <a:r>
              <a:rPr lang="en-US" altLang="zh-TW" dirty="0"/>
              <a:t>debug signal </a:t>
            </a:r>
            <a:r>
              <a:rPr lang="en-US" altLang="zh-TW" dirty="0" err="1"/>
              <a:t>mig</a:t>
            </a:r>
            <a:r>
              <a:rPr lang="zh-TW" altLang="en-US" dirty="0"/>
              <a:t>會多給一條</a:t>
            </a:r>
            <a:r>
              <a:rPr lang="en-US" altLang="zh-TW" dirty="0"/>
              <a:t>debug</a:t>
            </a:r>
            <a:r>
              <a:rPr lang="zh-TW" altLang="en-US" dirty="0"/>
              <a:t>信號線讓你可以去接</a:t>
            </a:r>
            <a:r>
              <a:rPr lang="en-US" altLang="zh-TW" dirty="0"/>
              <a:t>debug core </a:t>
            </a:r>
            <a:r>
              <a:rPr lang="zh-TW" altLang="en-US" dirty="0"/>
              <a:t>像</a:t>
            </a:r>
            <a:r>
              <a:rPr lang="en-US" altLang="zh-TW" dirty="0"/>
              <a:t>ILA VIO</a:t>
            </a:r>
            <a:r>
              <a:rPr lang="zh-TW" altLang="en-US" dirty="0"/>
              <a:t>等等</a:t>
            </a:r>
          </a:p>
          <a:p>
            <a:r>
              <a:rPr lang="zh-TW" altLang="en-US" dirty="0"/>
              <a:t>如果在</a:t>
            </a:r>
            <a:r>
              <a:rPr lang="en-US" altLang="zh-TW" dirty="0"/>
              <a:t>800DataRate</a:t>
            </a:r>
            <a:r>
              <a:rPr lang="zh-TW" altLang="en-US" dirty="0"/>
              <a:t>以下 可以用內部參考電壓 解放</a:t>
            </a:r>
            <a:r>
              <a:rPr lang="en-US" altLang="zh-TW" dirty="0" err="1"/>
              <a:t>Vref</a:t>
            </a:r>
            <a:r>
              <a:rPr lang="zh-TW" altLang="en-US" dirty="0"/>
              <a:t>作為通用</a:t>
            </a:r>
            <a:r>
              <a:rPr lang="en-US" altLang="zh-TW" dirty="0"/>
              <a:t>I/O</a:t>
            </a:r>
            <a:r>
              <a:rPr lang="zh-TW" altLang="en-US" dirty="0"/>
              <a:t>使用</a:t>
            </a:r>
          </a:p>
          <a:p>
            <a:r>
              <a:rPr lang="en-US" altLang="zh-TW" dirty="0"/>
              <a:t>XADC</a:t>
            </a:r>
            <a:r>
              <a:rPr lang="zh-TW" altLang="en-US" dirty="0"/>
              <a:t>就是看是不是要順便生成數位類比轉換 </a:t>
            </a:r>
            <a:endParaRPr lang="en-US" altLang="zh-TW" dirty="0"/>
          </a:p>
          <a:p>
            <a:r>
              <a:rPr lang="zh-TW" altLang="en-US" dirty="0"/>
              <a:t>這個的功用就是說他會去偵測內部的狀況 對運作作補償</a:t>
            </a:r>
            <a:endParaRPr lang="en-US" altLang="zh-TW" dirty="0"/>
          </a:p>
          <a:p>
            <a:r>
              <a:rPr lang="zh-TW" altLang="en-US" dirty="0"/>
              <a:t>像可能溫度過高 讓速度變慢 就會把</a:t>
            </a:r>
            <a:r>
              <a:rPr lang="en-US" altLang="zh-TW" dirty="0"/>
              <a:t>delay</a:t>
            </a:r>
            <a:r>
              <a:rPr lang="zh-TW" altLang="en-US" dirty="0"/>
              <a:t>設短一點之類的</a:t>
            </a:r>
            <a:endParaRPr lang="en-US" altLang="zh-TW" dirty="0"/>
          </a:p>
          <a:p>
            <a:endParaRPr lang="zh-TW" altLang="en-US" dirty="0"/>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0681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endParaRPr/>
          </a:p>
        </p:txBody>
      </p:sp>
      <p:sp>
        <p:nvSpPr>
          <p:cNvPr id="95" name="Google Shape;95;p2: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接下來談阻抗匹配 簡單講兩個目的</a:t>
            </a:r>
          </a:p>
          <a:p>
            <a:r>
              <a:rPr lang="zh-TW" altLang="en-US" dirty="0"/>
              <a:t>當我的外阻跟內阻越相近 我功率表現就越好</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另外如果傳輸兩邊的阻抗差距太大 就會發生反射抵銷能量</a:t>
            </a:r>
            <a:r>
              <a:rPr lang="en-US" altLang="zh-TW" dirty="0"/>
              <a:t>(</a:t>
            </a:r>
            <a:r>
              <a:rPr lang="zh-TW" altLang="en-US" dirty="0"/>
              <a:t>回</a:t>
            </a:r>
            <a:r>
              <a:rPr lang="en-US" altLang="zh-TW" dirty="0"/>
              <a:t>Page23)</a:t>
            </a:r>
            <a:endParaRPr lang="zh-TW" altLang="en-US" dirty="0"/>
          </a:p>
          <a:p>
            <a:r>
              <a:rPr lang="zh-TW" altLang="en-US" dirty="0"/>
              <a:t>所以這裡就是調外部的輸入跟輸出電阻 一樣在記憶體的文件裡查的到</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197163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kern="1200" dirty="0">
                <a:latin typeface="+mj-lt"/>
                <a:ea typeface="+mn-ea"/>
                <a:cs typeface="Arial" panose="020B0604020202020204" pitchFamily="34" charset="0"/>
              </a:rPr>
              <a:t>DQ</a:t>
            </a:r>
            <a:r>
              <a:rPr lang="zh-TW" altLang="en-US" sz="1200" kern="1200" dirty="0">
                <a:latin typeface="+mj-lt"/>
                <a:ea typeface="+mn-ea"/>
                <a:cs typeface="Arial" panose="020B0604020202020204" pitchFamily="34" charset="0"/>
              </a:rPr>
              <a:t>是實際傳輸的數據 </a:t>
            </a:r>
            <a:r>
              <a:rPr lang="en-US" altLang="zh-TW" sz="1200" kern="1200" dirty="0">
                <a:latin typeface="+mj-lt"/>
                <a:ea typeface="+mn-ea"/>
                <a:cs typeface="Arial" panose="020B0604020202020204" pitchFamily="34" charset="0"/>
              </a:rPr>
              <a:t>DQS</a:t>
            </a:r>
            <a:r>
              <a:rPr lang="zh-TW" altLang="en-US" sz="1200" kern="1200" dirty="0">
                <a:latin typeface="+mj-lt"/>
                <a:ea typeface="+mn-ea"/>
                <a:cs typeface="Arial" panose="020B0604020202020204" pitchFamily="34" charset="0"/>
              </a:rPr>
              <a:t>則是兩邊的同步信號</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寫入時由</a:t>
            </a:r>
            <a:r>
              <a:rPr lang="en-US" altLang="zh-TW" sz="1200" kern="1200" dirty="0">
                <a:latin typeface="+mj-lt"/>
                <a:ea typeface="+mn-ea"/>
                <a:cs typeface="Arial" panose="020B0604020202020204" pitchFamily="34" charset="0"/>
              </a:rPr>
              <a:t>MIG</a:t>
            </a:r>
            <a:r>
              <a:rPr lang="zh-TW" altLang="en-US" sz="1200" kern="1200" dirty="0">
                <a:latin typeface="+mj-lt"/>
                <a:ea typeface="+mn-ea"/>
                <a:cs typeface="Arial" panose="020B0604020202020204" pitchFamily="34" charset="0"/>
              </a:rPr>
              <a:t>傳輸 讀取時由</a:t>
            </a:r>
            <a:r>
              <a:rPr lang="en-US" altLang="zh-TW" sz="1200" kern="1200" dirty="0">
                <a:latin typeface="+mj-lt"/>
                <a:ea typeface="+mn-ea"/>
                <a:cs typeface="Arial" panose="020B0604020202020204" pitchFamily="34" charset="0"/>
              </a:rPr>
              <a:t>DDR</a:t>
            </a:r>
            <a:r>
              <a:rPr lang="zh-TW" altLang="en-US" sz="1200" kern="1200" dirty="0">
                <a:latin typeface="+mj-lt"/>
                <a:ea typeface="+mn-ea"/>
                <a:cs typeface="Arial" panose="020B0604020202020204" pitchFamily="34" charset="0"/>
              </a:rPr>
              <a:t>傳出</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所以我們理想的阻抗匹配會長這樣</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寫入的時候 阻抗匹配</a:t>
            </a:r>
            <a:r>
              <a:rPr lang="en-US" altLang="zh-TW" sz="1200" kern="1200" dirty="0">
                <a:latin typeface="+mj-lt"/>
                <a:ea typeface="+mn-ea"/>
                <a:cs typeface="Arial" panose="020B0604020202020204" pitchFamily="34" charset="0"/>
              </a:rPr>
              <a:t>(Click)</a:t>
            </a:r>
            <a:r>
              <a:rPr lang="zh-TW" altLang="en-US" sz="1200" kern="1200" dirty="0">
                <a:latin typeface="+mj-lt"/>
                <a:ea typeface="+mn-ea"/>
                <a:cs typeface="Arial" panose="020B0604020202020204" pitchFamily="34" charset="0"/>
              </a:rPr>
              <a:t> 讀取的時候阻抗匹配</a:t>
            </a:r>
            <a:r>
              <a:rPr lang="en-US" altLang="zh-TW" sz="1200" kern="1200" dirty="0">
                <a:latin typeface="+mj-lt"/>
                <a:ea typeface="+mn-ea"/>
                <a:cs typeface="Arial" panose="020B0604020202020204" pitchFamily="34" charset="0"/>
              </a:rPr>
              <a:t>(Click)</a:t>
            </a:r>
          </a:p>
          <a:p>
            <a:r>
              <a:rPr lang="zh-TW" altLang="en-US" sz="1200" kern="1200" dirty="0">
                <a:latin typeface="+mj-lt"/>
                <a:ea typeface="+mn-ea"/>
                <a:cs typeface="Arial" panose="020B0604020202020204" pitchFamily="34" charset="0"/>
              </a:rPr>
              <a:t>我全都要的結果就變這樣 輸出電壓的時候被我自己的電阻分掉電壓</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所以這裡說 寫入或是不工作的時候就把這根拔掉</a:t>
            </a:r>
            <a:r>
              <a:rPr lang="en-US" altLang="zh-TW" sz="1200" kern="1200" dirty="0">
                <a:latin typeface="+mj-lt"/>
                <a:ea typeface="+mn-ea"/>
                <a:cs typeface="Arial" panose="020B0604020202020204" pitchFamily="34" charset="0"/>
              </a:rPr>
              <a:t>(Click)</a:t>
            </a:r>
            <a:r>
              <a:rPr lang="zh-TW" altLang="en-US" sz="1200" kern="1200" dirty="0">
                <a:latin typeface="+mj-lt"/>
                <a:ea typeface="+mn-ea"/>
                <a:cs typeface="Arial" panose="020B0604020202020204" pitchFamily="34" charset="0"/>
              </a:rPr>
              <a:t> 降低我</a:t>
            </a:r>
            <a:r>
              <a:rPr lang="en-US" altLang="zh-TW" sz="1200" kern="1200" dirty="0">
                <a:latin typeface="+mj-lt"/>
                <a:ea typeface="+mn-ea"/>
                <a:cs typeface="Arial" panose="020B0604020202020204" pitchFamily="34" charset="0"/>
              </a:rPr>
              <a:t>IO</a:t>
            </a:r>
            <a:r>
              <a:rPr lang="zh-TW" altLang="en-US" sz="1200" kern="1200" dirty="0">
                <a:latin typeface="+mj-lt"/>
                <a:ea typeface="+mn-ea"/>
                <a:cs typeface="Arial" panose="020B0604020202020204" pitchFamily="34" charset="0"/>
              </a:rPr>
              <a:t>的功耗</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758965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而這頁則是調內部的阻抗</a:t>
            </a:r>
          </a:p>
          <a:p>
            <a:r>
              <a:rPr lang="en-US" altLang="zh-TW" dirty="0"/>
              <a:t>HP Bank</a:t>
            </a:r>
            <a:r>
              <a:rPr lang="zh-TW" altLang="en-US" dirty="0"/>
              <a:t>裡可以使用</a:t>
            </a:r>
            <a:r>
              <a:rPr lang="en-US" altLang="zh-TW" dirty="0"/>
              <a:t>DCI</a:t>
            </a:r>
            <a:r>
              <a:rPr lang="zh-TW" altLang="en-US" dirty="0"/>
              <a:t>的功能 當溫度或電壓之類的環境因素改變</a:t>
            </a:r>
          </a:p>
          <a:p>
            <a:r>
              <a:rPr lang="zh-TW" altLang="en-US" dirty="0"/>
              <a:t>它就會自動調節這個電阻的大小</a:t>
            </a:r>
          </a:p>
          <a:p>
            <a:r>
              <a:rPr lang="zh-TW" altLang="en-US" dirty="0"/>
              <a:t>你也可以把相鄰</a:t>
            </a:r>
            <a:r>
              <a:rPr lang="en-US" altLang="zh-TW" dirty="0"/>
              <a:t>I/O</a:t>
            </a:r>
            <a:r>
              <a:rPr lang="zh-TW" altLang="en-US" dirty="0"/>
              <a:t>腳位</a:t>
            </a:r>
            <a:r>
              <a:rPr lang="en-US" altLang="zh-TW" dirty="0"/>
              <a:t>cascade</a:t>
            </a:r>
            <a:r>
              <a:rPr lang="zh-TW" altLang="en-US" dirty="0"/>
              <a:t>起來一起吃</a:t>
            </a:r>
            <a:r>
              <a:rPr lang="en-US" altLang="zh-TW" dirty="0"/>
              <a:t>DCI</a:t>
            </a:r>
            <a:r>
              <a:rPr lang="zh-TW" altLang="en-US" dirty="0"/>
              <a:t>調節過的參考電壓</a:t>
            </a:r>
          </a:p>
          <a:p>
            <a:r>
              <a:rPr lang="en-US" altLang="zh-TW" dirty="0"/>
              <a:t>IN_TERM</a:t>
            </a:r>
            <a:r>
              <a:rPr lang="zh-TW" altLang="en-US" dirty="0"/>
              <a:t>則是在</a:t>
            </a:r>
            <a:r>
              <a:rPr lang="en-US" altLang="zh-TW" dirty="0"/>
              <a:t>HR Bank</a:t>
            </a:r>
            <a:r>
              <a:rPr lang="zh-TW" altLang="en-US" dirty="0"/>
              <a:t>裡做類似的功用</a:t>
            </a:r>
          </a:p>
          <a:p>
            <a:r>
              <a:rPr lang="zh-TW" altLang="en-US" dirty="0"/>
              <a:t>只是這個就沒有自動更改電阻的功能 只能預先給定固定值</a:t>
            </a:r>
            <a:endParaRPr lang="en-US" altLang="zh-TW" dirty="0"/>
          </a:p>
          <a:p>
            <a:endParaRPr lang="zh-TW" altLang="en-US" dirty="0"/>
          </a:p>
          <a:p>
            <a:r>
              <a:rPr lang="en-US" altLang="zh-TW" dirty="0"/>
              <a:t>Pin</a:t>
            </a:r>
            <a:r>
              <a:rPr lang="zh-TW" altLang="en-US" dirty="0"/>
              <a:t>腳的設置 如果讀取</a:t>
            </a:r>
            <a:r>
              <a:rPr lang="en-US" altLang="zh-TW" dirty="0"/>
              <a:t>XDC</a:t>
            </a:r>
            <a:r>
              <a:rPr lang="zh-TW" altLang="en-US" dirty="0"/>
              <a:t>文件 可以一鍵驗證</a:t>
            </a:r>
            <a:r>
              <a:rPr lang="en-US" altLang="zh-TW" dirty="0"/>
              <a:t>Pin</a:t>
            </a:r>
            <a:r>
              <a:rPr lang="zh-TW" altLang="en-US" dirty="0"/>
              <a:t>腳</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765385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latin typeface="+mj-lt"/>
                <a:ea typeface="+mn-ea"/>
                <a:cs typeface="Arial" panose="020B0604020202020204" pitchFamily="34" charset="0"/>
              </a:rPr>
              <a:t>Bank </a:t>
            </a:r>
            <a:r>
              <a:rPr lang="zh-TW" altLang="en-US" sz="1200" kern="1200" dirty="0">
                <a:latin typeface="+mj-lt"/>
                <a:ea typeface="+mn-ea"/>
                <a:cs typeface="Arial" panose="020B0604020202020204" pitchFamily="34" charset="0"/>
              </a:rPr>
              <a:t>的放置 其實這裡顯示的</a:t>
            </a:r>
            <a:r>
              <a:rPr lang="en-US" altLang="zh-TW" sz="1200" kern="1200" dirty="0">
                <a:latin typeface="+mj-lt"/>
                <a:ea typeface="+mn-ea"/>
                <a:cs typeface="Arial" panose="020B0604020202020204" pitchFamily="34" charset="0"/>
              </a:rPr>
              <a:t>Bank</a:t>
            </a:r>
            <a:r>
              <a:rPr lang="zh-TW" altLang="en-US" sz="1200" kern="1200" dirty="0">
                <a:latin typeface="+mj-lt"/>
                <a:ea typeface="+mn-ea"/>
                <a:cs typeface="Arial" panose="020B0604020202020204" pitchFamily="34" charset="0"/>
              </a:rPr>
              <a:t>位置就很像我們實際的</a:t>
            </a:r>
            <a:r>
              <a:rPr lang="en-US" altLang="zh-TW" sz="1200" kern="1200" dirty="0">
                <a:latin typeface="+mj-lt"/>
                <a:ea typeface="+mn-ea"/>
                <a:cs typeface="Arial" panose="020B0604020202020204" pitchFamily="34" charset="0"/>
              </a:rPr>
              <a:t>FPGA</a:t>
            </a:r>
            <a:r>
              <a:rPr lang="zh-TW" altLang="en-US" sz="1200" kern="1200" dirty="0">
                <a:latin typeface="+mj-lt"/>
                <a:ea typeface="+mn-ea"/>
                <a:cs typeface="Arial" panose="020B0604020202020204" pitchFamily="34" charset="0"/>
              </a:rPr>
              <a:t>架構</a:t>
            </a:r>
            <a:r>
              <a:rPr lang="en-US" altLang="zh-TW" sz="1200" kern="1200" dirty="0">
                <a:latin typeface="+mj-lt"/>
                <a:ea typeface="+mn-ea"/>
                <a:cs typeface="Arial" panose="020B0604020202020204" pitchFamily="34" charset="0"/>
              </a:rPr>
              <a:t>(Click)</a:t>
            </a:r>
            <a:endParaRPr lang="zh-TW" altLang="en-US"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他有一個限制是說每三個垂直得</a:t>
            </a:r>
            <a:r>
              <a:rPr lang="en-US" altLang="zh-TW" sz="1200" kern="1200" dirty="0">
                <a:latin typeface="+mj-lt"/>
                <a:ea typeface="+mn-ea"/>
                <a:cs typeface="Arial" panose="020B0604020202020204" pitchFamily="34" charset="0"/>
              </a:rPr>
              <a:t>Bank</a:t>
            </a:r>
          </a:p>
          <a:p>
            <a:r>
              <a:rPr lang="en-US" altLang="zh-TW" sz="1200" kern="1200" dirty="0" err="1">
                <a:latin typeface="+mj-lt"/>
                <a:ea typeface="+mn-ea"/>
                <a:cs typeface="Arial" panose="020B0604020202020204" pitchFamily="34" charset="0"/>
              </a:rPr>
              <a:t>Addr</a:t>
            </a:r>
            <a:r>
              <a:rPr lang="zh-TW" altLang="en-US" sz="1200" kern="1200" dirty="0">
                <a:latin typeface="+mj-lt"/>
                <a:ea typeface="+mn-ea"/>
                <a:cs typeface="Arial" panose="020B0604020202020204" pitchFamily="34" charset="0"/>
              </a:rPr>
              <a:t>跟</a:t>
            </a:r>
            <a:r>
              <a:rPr lang="en-US" altLang="zh-TW" sz="1200" kern="1200" dirty="0">
                <a:latin typeface="+mj-lt"/>
                <a:ea typeface="+mn-ea"/>
                <a:cs typeface="Arial" panose="020B0604020202020204" pitchFamily="34" charset="0"/>
              </a:rPr>
              <a:t>Control</a:t>
            </a:r>
            <a:r>
              <a:rPr lang="zh-TW" altLang="en-US" sz="1200" kern="1200" dirty="0">
                <a:latin typeface="+mj-lt"/>
                <a:ea typeface="+mn-ea"/>
                <a:cs typeface="Arial" panose="020B0604020202020204" pitchFamily="34" charset="0"/>
              </a:rPr>
              <a:t>要放在</a:t>
            </a:r>
            <a:r>
              <a:rPr lang="en-US" altLang="zh-TW" sz="1200" kern="1200" dirty="0">
                <a:latin typeface="+mj-lt"/>
                <a:ea typeface="+mn-ea"/>
                <a:cs typeface="Arial" panose="020B0604020202020204" pitchFamily="34" charset="0"/>
              </a:rPr>
              <a:t>Data Bank</a:t>
            </a:r>
            <a:r>
              <a:rPr lang="zh-TW" altLang="en-US" sz="1200" kern="1200" dirty="0">
                <a:latin typeface="+mj-lt"/>
                <a:ea typeface="+mn-ea"/>
                <a:cs typeface="Arial" panose="020B0604020202020204" pitchFamily="34" charset="0"/>
              </a:rPr>
              <a:t>的中間</a:t>
            </a:r>
            <a:endParaRPr lang="en-US" altLang="zh-TW" sz="1200" kern="1200" dirty="0">
              <a:latin typeface="+mj-lt"/>
              <a:ea typeface="+mn-ea"/>
              <a:cs typeface="Arial" panose="020B0604020202020204" pitchFamily="34" charset="0"/>
            </a:endParaRPr>
          </a:p>
          <a:p>
            <a:endParaRPr lang="zh-TW" altLang="en-US"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再下一頁就是這些</a:t>
            </a:r>
            <a:r>
              <a:rPr lang="en-US" altLang="zh-TW" sz="1200" kern="1200" dirty="0">
                <a:latin typeface="+mj-lt"/>
                <a:ea typeface="+mn-ea"/>
                <a:cs typeface="Arial" panose="020B0604020202020204" pitchFamily="34" charset="0"/>
              </a:rPr>
              <a:t>Source</a:t>
            </a:r>
            <a:r>
              <a:rPr lang="zh-TW" altLang="en-US" sz="1200" kern="1200" dirty="0">
                <a:latin typeface="+mj-lt"/>
                <a:ea typeface="+mn-ea"/>
                <a:cs typeface="Arial" panose="020B0604020202020204" pitchFamily="34" charset="0"/>
              </a:rPr>
              <a:t>的接線了 </a:t>
            </a:r>
            <a:r>
              <a:rPr lang="en-US" altLang="zh-TW" sz="1200" kern="1200" dirty="0">
                <a:latin typeface="+mj-lt"/>
                <a:ea typeface="+mn-ea"/>
                <a:cs typeface="Arial" panose="020B0604020202020204" pitchFamily="34" charset="0"/>
              </a:rPr>
              <a:t>(Click)</a:t>
            </a:r>
          </a:p>
          <a:p>
            <a:r>
              <a:rPr lang="zh-TW" altLang="en-US" sz="1200" kern="1200" dirty="0">
                <a:latin typeface="+mj-lt"/>
                <a:ea typeface="+mn-ea"/>
                <a:cs typeface="Arial" panose="020B0604020202020204" pitchFamily="34" charset="0"/>
              </a:rPr>
              <a:t>而你接的這些</a:t>
            </a:r>
            <a:r>
              <a:rPr lang="en-US" altLang="zh-TW" sz="1200" kern="1200" dirty="0" err="1">
                <a:latin typeface="+mj-lt"/>
                <a:ea typeface="+mn-ea"/>
                <a:cs typeface="Arial" panose="020B0604020202020204" pitchFamily="34" charset="0"/>
              </a:rPr>
              <a:t>clk</a:t>
            </a:r>
            <a:r>
              <a:rPr lang="zh-TW" altLang="en-US" sz="1200" kern="1200" dirty="0">
                <a:latin typeface="+mj-lt"/>
                <a:ea typeface="+mn-ea"/>
                <a:cs typeface="Arial" panose="020B0604020202020204" pitchFamily="34" charset="0"/>
              </a:rPr>
              <a:t>也會限制你要接在垂直的</a:t>
            </a:r>
            <a:r>
              <a:rPr lang="en-US" altLang="zh-TW" sz="1200" kern="1200" dirty="0">
                <a:latin typeface="+mj-lt"/>
                <a:ea typeface="+mn-ea"/>
                <a:cs typeface="Arial" panose="020B0604020202020204" pitchFamily="34" charset="0"/>
              </a:rPr>
              <a:t>Bank</a:t>
            </a:r>
            <a:r>
              <a:rPr lang="zh-TW" altLang="en-US" sz="1200" kern="1200" dirty="0">
                <a:latin typeface="+mj-lt"/>
                <a:ea typeface="+mn-ea"/>
                <a:cs typeface="Arial" panose="020B0604020202020204" pitchFamily="34" charset="0"/>
              </a:rPr>
              <a:t>裡</a:t>
            </a:r>
          </a:p>
          <a:p>
            <a:r>
              <a:rPr lang="zh-TW" altLang="en-US" sz="1200" kern="1200" dirty="0">
                <a:latin typeface="+mj-lt"/>
                <a:ea typeface="+mn-ea"/>
                <a:cs typeface="Arial" panose="020B0604020202020204" pitchFamily="34" charset="0"/>
              </a:rPr>
              <a:t>最後兩個 中間這個是</a:t>
            </a:r>
            <a:r>
              <a:rPr lang="en-US" altLang="zh-TW" sz="1200" kern="1200" dirty="0">
                <a:latin typeface="+mj-lt"/>
                <a:ea typeface="+mn-ea"/>
                <a:cs typeface="Arial" panose="020B0604020202020204" pitchFamily="34" charset="0"/>
              </a:rPr>
              <a:t>IP</a:t>
            </a:r>
            <a:r>
              <a:rPr lang="zh-TW" altLang="en-US" sz="1200" kern="1200" dirty="0">
                <a:latin typeface="+mj-lt"/>
                <a:ea typeface="+mn-ea"/>
                <a:cs typeface="Arial" panose="020B0604020202020204" pitchFamily="34" charset="0"/>
              </a:rPr>
              <a:t>初始化完成信號</a:t>
            </a:r>
          </a:p>
          <a:p>
            <a:r>
              <a:rPr lang="zh-TW" altLang="en-US" sz="1200" kern="1200" dirty="0">
                <a:latin typeface="+mj-lt"/>
                <a:ea typeface="+mn-ea"/>
                <a:cs typeface="Arial" panose="020B0604020202020204" pitchFamily="34" charset="0"/>
              </a:rPr>
              <a:t>後面則是錯誤信號</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925363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74795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kern="1200" dirty="0">
                <a:latin typeface="+mj-lt"/>
                <a:ea typeface="+mn-ea"/>
                <a:cs typeface="Arial" panose="020B0604020202020204" pitchFamily="34" charset="0"/>
              </a:rPr>
              <a:t>https://docs.xilinx.com/v/u/1.4-English/ug586_7Series_MIS</a:t>
            </a:r>
          </a:p>
          <a:p>
            <a:r>
              <a:rPr lang="zh-TW" altLang="en-US" sz="1200" kern="1200" dirty="0">
                <a:latin typeface="+mj-lt"/>
                <a:ea typeface="+mn-ea"/>
                <a:cs typeface="Arial" panose="020B0604020202020204" pitchFamily="34" charset="0"/>
              </a:rPr>
              <a:t>那這邊是</a:t>
            </a:r>
            <a:r>
              <a:rPr lang="en-US" altLang="zh-TW" sz="1200" kern="1200" dirty="0">
                <a:latin typeface="+mj-lt"/>
                <a:ea typeface="+mn-ea"/>
                <a:cs typeface="Arial" panose="020B0604020202020204" pitchFamily="34" charset="0"/>
              </a:rPr>
              <a:t>MIG</a:t>
            </a:r>
            <a:r>
              <a:rPr lang="zh-TW" altLang="en-US" sz="1200" kern="1200" dirty="0">
                <a:latin typeface="+mj-lt"/>
                <a:ea typeface="+mn-ea"/>
                <a:cs typeface="Arial" panose="020B0604020202020204" pitchFamily="34" charset="0"/>
              </a:rPr>
              <a:t>的</a:t>
            </a:r>
            <a:r>
              <a:rPr lang="en-US" altLang="zh-TW" sz="1200" kern="1200" dirty="0">
                <a:latin typeface="+mj-lt"/>
                <a:ea typeface="+mn-ea"/>
                <a:cs typeface="Arial" panose="020B0604020202020204" pitchFamily="34" charset="0"/>
              </a:rPr>
              <a:t>Native interface</a:t>
            </a:r>
          </a:p>
          <a:p>
            <a:r>
              <a:rPr lang="zh-TW" altLang="en-US" sz="1200" kern="1200" dirty="0">
                <a:latin typeface="+mj-lt"/>
                <a:ea typeface="+mn-ea"/>
                <a:cs typeface="Arial" panose="020B0604020202020204" pitchFamily="34" charset="0"/>
              </a:rPr>
              <a:t>右邊是跟</a:t>
            </a:r>
            <a:r>
              <a:rPr lang="en-US" altLang="zh-TW" sz="1200" kern="1200" dirty="0">
                <a:latin typeface="+mj-lt"/>
                <a:ea typeface="+mn-ea"/>
                <a:cs typeface="Arial" panose="020B0604020202020204" pitchFamily="34" charset="0"/>
              </a:rPr>
              <a:t>DDR</a:t>
            </a:r>
            <a:r>
              <a:rPr lang="zh-TW" altLang="en-US" sz="1200" kern="1200" dirty="0">
                <a:latin typeface="+mj-lt"/>
                <a:ea typeface="+mn-ea"/>
                <a:cs typeface="Arial" panose="020B0604020202020204" pitchFamily="34" charset="0"/>
              </a:rPr>
              <a:t>溝通 我們只要接對</a:t>
            </a:r>
            <a:r>
              <a:rPr lang="en-US" altLang="zh-TW" sz="1200" kern="1200" dirty="0">
                <a:latin typeface="+mj-lt"/>
                <a:ea typeface="+mn-ea"/>
                <a:cs typeface="Arial" panose="020B0604020202020204" pitchFamily="34" charset="0"/>
              </a:rPr>
              <a:t>Pin</a:t>
            </a:r>
            <a:r>
              <a:rPr lang="zh-TW" altLang="en-US" sz="1200" kern="1200" dirty="0">
                <a:latin typeface="+mj-lt"/>
                <a:ea typeface="+mn-ea"/>
                <a:cs typeface="Arial" panose="020B0604020202020204" pitchFamily="34" charset="0"/>
              </a:rPr>
              <a:t>腳就好 把重點放在左邊</a:t>
            </a:r>
            <a:r>
              <a:rPr lang="en-US" altLang="zh-TW" sz="1200" kern="1200" dirty="0">
                <a:latin typeface="+mj-lt"/>
                <a:ea typeface="+mn-ea"/>
                <a:cs typeface="Arial" panose="020B0604020202020204" pitchFamily="34" charset="0"/>
              </a:rPr>
              <a:t>User</a:t>
            </a:r>
            <a:r>
              <a:rPr lang="zh-TW" altLang="en-US" sz="1200" kern="1200" dirty="0">
                <a:latin typeface="+mj-lt"/>
                <a:ea typeface="+mn-ea"/>
                <a:cs typeface="Arial" panose="020B0604020202020204" pitchFamily="34" charset="0"/>
              </a:rPr>
              <a:t>端</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首先</a:t>
            </a:r>
            <a:r>
              <a:rPr lang="en-US" altLang="zh-TW" sz="1200" kern="1200" dirty="0">
                <a:latin typeface="+mj-lt"/>
                <a:ea typeface="+mn-ea"/>
                <a:cs typeface="Arial" panose="020B0604020202020204" pitchFamily="34" charset="0"/>
              </a:rPr>
              <a:t>MIG</a:t>
            </a:r>
            <a:r>
              <a:rPr lang="zh-TW" altLang="en-US" sz="1200" kern="1200" dirty="0">
                <a:latin typeface="+mj-lt"/>
                <a:ea typeface="+mn-ea"/>
                <a:cs typeface="Arial" panose="020B0604020202020204" pitchFamily="34" charset="0"/>
              </a:rPr>
              <a:t>會輸出一個上一頁提到的初始化完成信號 我們才能開始作業</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再來從控制信號開始</a:t>
            </a:r>
            <a:r>
              <a:rPr lang="en-US" altLang="zh-TW" sz="1200" kern="1200" dirty="0">
                <a:latin typeface="+mj-lt"/>
                <a:ea typeface="+mn-ea"/>
                <a:cs typeface="Arial" panose="020B0604020202020204" pitchFamily="34" charset="0"/>
              </a:rPr>
              <a:t>address command </a:t>
            </a:r>
            <a:r>
              <a:rPr lang="zh-TW" altLang="en-US" sz="1200" kern="1200" dirty="0">
                <a:latin typeface="+mj-lt"/>
                <a:ea typeface="+mn-ea"/>
                <a:cs typeface="Arial" panose="020B0604020202020204" pitchFamily="34" charset="0"/>
              </a:rPr>
              <a:t> 還有這兩個互為</a:t>
            </a:r>
            <a:r>
              <a:rPr lang="en-US" altLang="zh-TW" sz="1200" kern="1200" dirty="0">
                <a:latin typeface="+mj-lt"/>
                <a:ea typeface="+mn-ea"/>
                <a:cs typeface="Arial" panose="020B0604020202020204" pitchFamily="34" charset="0"/>
              </a:rPr>
              <a:t>handshake</a:t>
            </a:r>
            <a:r>
              <a:rPr lang="zh-TW" altLang="en-US" sz="1200" kern="1200" dirty="0">
                <a:latin typeface="+mj-lt"/>
                <a:ea typeface="+mn-ea"/>
                <a:cs typeface="Arial" panose="020B0604020202020204" pitchFamily="34" charset="0"/>
              </a:rPr>
              <a:t>信號</a:t>
            </a: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31061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當</a:t>
            </a:r>
            <a:r>
              <a:rPr lang="en-US" altLang="zh-TW" sz="1200" kern="1200" dirty="0" err="1">
                <a:latin typeface="+mj-lt"/>
                <a:ea typeface="+mn-ea"/>
                <a:cs typeface="Arial" panose="020B0604020202020204" pitchFamily="34" charset="0"/>
              </a:rPr>
              <a:t>cmd</a:t>
            </a:r>
            <a:r>
              <a:rPr lang="zh-TW" altLang="en-US" sz="1200" kern="1200" dirty="0">
                <a:latin typeface="+mj-lt"/>
                <a:ea typeface="+mn-ea"/>
                <a:cs typeface="Arial" panose="020B0604020202020204" pitchFamily="34" charset="0"/>
              </a:rPr>
              <a:t>為</a:t>
            </a:r>
            <a:r>
              <a:rPr lang="en-US" altLang="zh-TW" sz="1200" kern="1200" dirty="0">
                <a:latin typeface="+mj-lt"/>
                <a:ea typeface="+mn-ea"/>
                <a:cs typeface="Arial" panose="020B0604020202020204" pitchFamily="34" charset="0"/>
              </a:rPr>
              <a:t>0</a:t>
            </a:r>
            <a:r>
              <a:rPr lang="zh-TW" altLang="en-US" sz="1200" kern="1200" dirty="0">
                <a:latin typeface="+mj-lt"/>
                <a:ea typeface="+mn-ea"/>
                <a:cs typeface="Arial" panose="020B0604020202020204" pitchFamily="34" charset="0"/>
              </a:rPr>
              <a:t> 代表寫入 為</a:t>
            </a:r>
            <a:r>
              <a:rPr lang="en-US" altLang="zh-TW" sz="1200" kern="1200" dirty="0">
                <a:latin typeface="+mj-lt"/>
                <a:ea typeface="+mn-ea"/>
                <a:cs typeface="Arial" panose="020B0604020202020204" pitchFamily="34" charset="0"/>
              </a:rPr>
              <a:t>1</a:t>
            </a:r>
            <a:r>
              <a:rPr lang="zh-TW" altLang="en-US" sz="1200" kern="1200" dirty="0">
                <a:latin typeface="+mj-lt"/>
                <a:ea typeface="+mn-ea"/>
                <a:cs typeface="Arial" panose="020B0604020202020204" pitchFamily="34" charset="0"/>
              </a:rPr>
              <a:t>代表讀取</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而下面這兩個互為握手信號 當</a:t>
            </a:r>
            <a:r>
              <a:rPr lang="en-US" altLang="zh-TW" sz="1200" kern="1200" dirty="0">
                <a:latin typeface="+mj-lt"/>
                <a:ea typeface="+mn-ea"/>
                <a:cs typeface="Arial" panose="020B0604020202020204" pitchFamily="34" charset="0"/>
              </a:rPr>
              <a:t>user</a:t>
            </a:r>
            <a:r>
              <a:rPr lang="zh-TW" altLang="en-US" sz="1200" kern="1200" dirty="0">
                <a:latin typeface="+mj-lt"/>
                <a:ea typeface="+mn-ea"/>
                <a:cs typeface="Arial" panose="020B0604020202020204" pitchFamily="34" charset="0"/>
              </a:rPr>
              <a:t>端準備動作時</a:t>
            </a:r>
            <a:r>
              <a:rPr lang="en-US" altLang="zh-TW" sz="1200" kern="1200" dirty="0" err="1">
                <a:latin typeface="+mj-lt"/>
                <a:ea typeface="+mn-ea"/>
                <a:cs typeface="Arial" panose="020B0604020202020204" pitchFamily="34" charset="0"/>
              </a:rPr>
              <a:t>en</a:t>
            </a:r>
            <a:r>
              <a:rPr lang="zh-TW" altLang="en-US" sz="1200" kern="1200" dirty="0">
                <a:latin typeface="+mj-lt"/>
                <a:ea typeface="+mn-ea"/>
                <a:cs typeface="Arial" panose="020B0604020202020204" pitchFamily="34" charset="0"/>
              </a:rPr>
              <a:t>升高</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等待</a:t>
            </a:r>
            <a:r>
              <a:rPr lang="en-US" altLang="zh-TW" sz="1200" kern="1200" dirty="0">
                <a:latin typeface="+mj-lt"/>
                <a:ea typeface="+mn-ea"/>
                <a:cs typeface="Arial" panose="020B0604020202020204" pitchFamily="34" charset="0"/>
              </a:rPr>
              <a:t>MIG</a:t>
            </a:r>
            <a:r>
              <a:rPr lang="zh-TW" altLang="en-US" sz="1200" kern="1200" dirty="0">
                <a:latin typeface="+mj-lt"/>
                <a:ea typeface="+mn-ea"/>
                <a:cs typeface="Arial" panose="020B0604020202020204" pitchFamily="34" charset="0"/>
              </a:rPr>
              <a:t>發出</a:t>
            </a:r>
            <a:r>
              <a:rPr lang="en-US" altLang="zh-TW" sz="1200" kern="1200" dirty="0">
                <a:latin typeface="+mj-lt"/>
                <a:ea typeface="+mn-ea"/>
                <a:cs typeface="Arial" panose="020B0604020202020204" pitchFamily="34" charset="0"/>
              </a:rPr>
              <a:t>ready</a:t>
            </a:r>
            <a:r>
              <a:rPr lang="zh-TW" altLang="en-US" sz="1200" kern="1200" dirty="0">
                <a:latin typeface="+mj-lt"/>
                <a:ea typeface="+mn-ea"/>
                <a:cs typeface="Arial" panose="020B0604020202020204" pitchFamily="34" charset="0"/>
              </a:rPr>
              <a:t>信號 兩者皆為</a:t>
            </a:r>
            <a:r>
              <a:rPr lang="en-US" altLang="zh-TW" sz="1200" kern="1200" dirty="0">
                <a:latin typeface="+mj-lt"/>
                <a:ea typeface="+mn-ea"/>
                <a:cs typeface="Arial" panose="020B0604020202020204" pitchFamily="34" charset="0"/>
              </a:rPr>
              <a:t>1</a:t>
            </a:r>
            <a:r>
              <a:rPr lang="zh-TW" altLang="en-US" sz="1200" kern="1200" dirty="0">
                <a:latin typeface="+mj-lt"/>
                <a:ea typeface="+mn-ea"/>
                <a:cs typeface="Arial" panose="020B0604020202020204" pitchFamily="34" charset="0"/>
              </a:rPr>
              <a:t>時才開始寫入或讀取</a:t>
            </a:r>
            <a:endParaRPr lang="en-US" altLang="zh-TW" sz="1200" kern="1200" dirty="0">
              <a:latin typeface="+mj-lt"/>
              <a:ea typeface="+mn-ea"/>
              <a:cs typeface="Arial" panose="020B0604020202020204" pitchFamily="34" charset="0"/>
            </a:endParaRPr>
          </a:p>
          <a:p>
            <a:endParaRPr lang="en-US" altLang="zh-TW" sz="1200" kern="1200" dirty="0">
              <a:latin typeface="+mj-lt"/>
              <a:ea typeface="+mn-ea"/>
              <a:cs typeface="Arial" panose="020B0604020202020204" pitchFamily="34" charset="0"/>
            </a:endParaRP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77161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這是寫入的時序圖 可能會有三種情況</a:t>
            </a:r>
            <a:endParaRPr lang="en-US" altLang="zh-TW" sz="1200" kern="1200" dirty="0">
              <a:latin typeface="+mj-lt"/>
              <a:ea typeface="+mn-ea"/>
              <a:cs typeface="Arial" panose="020B0604020202020204" pitchFamily="34" charset="0"/>
            </a:endParaRPr>
          </a:p>
          <a:p>
            <a:r>
              <a:rPr lang="en-US" altLang="zh-TW" sz="1200" kern="1200" dirty="0">
                <a:latin typeface="+mj-lt"/>
                <a:ea typeface="+mn-ea"/>
                <a:cs typeface="Arial" panose="020B0604020202020204" pitchFamily="34" charset="0"/>
              </a:rPr>
              <a:t>1.</a:t>
            </a:r>
            <a:r>
              <a:rPr lang="zh-TW" altLang="en-US" sz="1200" kern="1200" dirty="0">
                <a:latin typeface="+mj-lt"/>
                <a:ea typeface="+mn-ea"/>
                <a:cs typeface="Arial" panose="020B0604020202020204" pitchFamily="34" charset="0"/>
              </a:rPr>
              <a:t>握手信號成立 同時寫入數據</a:t>
            </a:r>
            <a:endParaRPr lang="en-US" altLang="zh-TW" sz="1200" kern="1200" dirty="0">
              <a:latin typeface="+mj-lt"/>
              <a:ea typeface="+mn-ea"/>
              <a:cs typeface="Arial" panose="020B0604020202020204" pitchFamily="34" charset="0"/>
            </a:endParaRPr>
          </a:p>
          <a:p>
            <a:r>
              <a:rPr lang="en-US" altLang="zh-TW" sz="1200" kern="1200" dirty="0">
                <a:latin typeface="+mj-lt"/>
                <a:ea typeface="+mn-ea"/>
                <a:cs typeface="Arial" panose="020B0604020202020204" pitchFamily="34" charset="0"/>
              </a:rPr>
              <a:t>2.</a:t>
            </a:r>
            <a:r>
              <a:rPr lang="zh-TW" altLang="en-US" sz="1200" kern="1200" dirty="0">
                <a:latin typeface="+mj-lt"/>
                <a:ea typeface="+mn-ea"/>
                <a:cs typeface="Arial" panose="020B0604020202020204" pitchFamily="34" charset="0"/>
              </a:rPr>
              <a:t>因為數據可能先寫進別的地方 像是</a:t>
            </a:r>
            <a:r>
              <a:rPr lang="en-US" altLang="zh-TW" sz="1200" kern="1200" dirty="0">
                <a:latin typeface="+mj-lt"/>
                <a:ea typeface="+mn-ea"/>
                <a:cs typeface="Arial" panose="020B0604020202020204" pitchFamily="34" charset="0"/>
              </a:rPr>
              <a:t>FIFO</a:t>
            </a:r>
          </a:p>
          <a:p>
            <a:r>
              <a:rPr lang="zh-TW" altLang="en-US" sz="1200" kern="1200" dirty="0">
                <a:latin typeface="+mj-lt"/>
                <a:ea typeface="+mn-ea"/>
                <a:cs typeface="Arial" panose="020B0604020202020204" pitchFamily="34" charset="0"/>
              </a:rPr>
              <a:t>所以我寫入的時間比握手信號成立還要早</a:t>
            </a:r>
            <a:endParaRPr lang="en-US" altLang="zh-TW" sz="1200" kern="1200" dirty="0">
              <a:latin typeface="+mj-lt"/>
              <a:ea typeface="+mn-ea"/>
              <a:cs typeface="Arial" panose="020B0604020202020204" pitchFamily="34" charset="0"/>
            </a:endParaRPr>
          </a:p>
          <a:p>
            <a:r>
              <a:rPr lang="en-US" altLang="zh-TW" sz="1200" kern="1200" dirty="0">
                <a:latin typeface="+mj-lt"/>
                <a:ea typeface="+mn-ea"/>
                <a:cs typeface="Arial" panose="020B0604020202020204" pitchFamily="34" charset="0"/>
              </a:rPr>
              <a:t>3.</a:t>
            </a:r>
            <a:r>
              <a:rPr lang="zh-TW" altLang="en-US" sz="1200" kern="1200" dirty="0">
                <a:latin typeface="+mj-lt"/>
                <a:ea typeface="+mn-ea"/>
                <a:cs typeface="Arial" panose="020B0604020202020204" pitchFamily="34" charset="0"/>
              </a:rPr>
              <a:t>握手信號成立之後才開始寫入 但不能超過兩個周期</a:t>
            </a:r>
            <a:endParaRPr lang="en-US" sz="1200" kern="1200" dirty="0">
              <a:latin typeface="+mj-lt"/>
              <a:ea typeface="+mn-ea"/>
              <a:cs typeface="Arial" panose="020B0604020202020204" pitchFamily="34" charset="0"/>
            </a:endParaRP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565907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讀取的話就比較簡單 握手信號成立後</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等待驗證信號成立以後才讀取數據 所以讀取會晚幾個週期才動作</a:t>
            </a:r>
            <a:endParaRPr lang="en-US" altLang="zh-TW"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333498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最後就是刷新或是校準請求</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完成之後 就會回你一個響應</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那我今天就講到這邊 下次從校準開始講</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最後再講</a:t>
            </a:r>
            <a:r>
              <a:rPr lang="en-US" altLang="zh-TW" sz="1200" kern="1200" dirty="0">
                <a:latin typeface="+mj-lt"/>
                <a:ea typeface="+mn-ea"/>
                <a:cs typeface="Arial" panose="020B0604020202020204" pitchFamily="34" charset="0"/>
              </a:rPr>
              <a:t>LAB</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376543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從</a:t>
            </a:r>
            <a:r>
              <a:rPr lang="en-US" altLang="zh-TW" dirty="0"/>
              <a:t>DDR</a:t>
            </a:r>
            <a:r>
              <a:rPr lang="zh-TW" altLang="en-US" dirty="0"/>
              <a:t>的全名可以知道它的特性</a:t>
            </a:r>
            <a:r>
              <a:rPr lang="en-US" altLang="zh-TW" dirty="0"/>
              <a:t>(Click)</a:t>
            </a:r>
            <a:endParaRPr lang="zh-TW" altLang="en-US" dirty="0"/>
          </a:p>
          <a:p>
            <a:r>
              <a:rPr lang="zh-TW" altLang="en-US" dirty="0"/>
              <a:t>是一個可以讀也可以寫的</a:t>
            </a:r>
            <a:r>
              <a:rPr lang="en-US" altLang="zh-TW" dirty="0"/>
              <a:t>RAM</a:t>
            </a:r>
          </a:p>
          <a:p>
            <a:r>
              <a:rPr lang="en-US" altLang="zh-TW" dirty="0"/>
              <a:t>Dynamic</a:t>
            </a:r>
            <a:r>
              <a:rPr lang="zh-TW" altLang="en-US" dirty="0"/>
              <a:t>是因為他透過將電容充滿作為</a:t>
            </a:r>
            <a:r>
              <a:rPr lang="en-US" altLang="zh-TW" dirty="0"/>
              <a:t>1 </a:t>
            </a:r>
            <a:r>
              <a:rPr lang="zh-TW" altLang="en-US" dirty="0"/>
              <a:t>放空作為</a:t>
            </a:r>
            <a:r>
              <a:rPr lang="en-US" altLang="zh-TW" dirty="0"/>
              <a:t>0 </a:t>
            </a:r>
            <a:r>
              <a:rPr lang="zh-TW" altLang="en-US" dirty="0"/>
              <a:t>來分辨</a:t>
            </a:r>
          </a:p>
          <a:p>
            <a:r>
              <a:rPr lang="zh-TW" altLang="en-US" dirty="0"/>
              <a:t>但是使用電容就會發生電量慢慢流失 漏電的問題 所以他需要不停的刷新充電</a:t>
            </a:r>
          </a:p>
          <a:p>
            <a:r>
              <a:rPr lang="zh-TW" altLang="en-US" dirty="0"/>
              <a:t>而且他會跟</a:t>
            </a:r>
            <a:r>
              <a:rPr lang="en-US" altLang="zh-TW" dirty="0"/>
              <a:t>CPU</a:t>
            </a:r>
            <a:r>
              <a:rPr lang="zh-TW" altLang="en-US" dirty="0"/>
              <a:t>頻率同步 並且在</a:t>
            </a:r>
            <a:r>
              <a:rPr lang="en-US" altLang="zh-TW" dirty="0"/>
              <a:t>clock</a:t>
            </a:r>
            <a:r>
              <a:rPr lang="zh-TW" altLang="en-US" dirty="0"/>
              <a:t>的上升或下降沿都會動作</a:t>
            </a:r>
          </a:p>
          <a:p>
            <a:r>
              <a:rPr lang="zh-TW" altLang="en-US" dirty="0"/>
              <a:t>來做到兩倍的</a:t>
            </a:r>
            <a:r>
              <a:rPr lang="en-US" altLang="zh-TW" dirty="0"/>
              <a:t>Data Rate</a:t>
            </a:r>
          </a:p>
          <a:p>
            <a:r>
              <a:rPr lang="zh-TW" altLang="en-US" dirty="0"/>
              <a:t>那現在做到</a:t>
            </a:r>
            <a:r>
              <a:rPr lang="en-US" altLang="zh-TW" dirty="0"/>
              <a:t>DDR5 </a:t>
            </a:r>
            <a:r>
              <a:rPr lang="zh-TW" altLang="en-US" dirty="0"/>
              <a:t>主要是性能數字上的差距</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529813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60526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zh-TW" altLang="en-US" dirty="0"/>
              <a:t>為了做到</a:t>
            </a:r>
            <a:r>
              <a:rPr lang="en-US" altLang="zh-TW" dirty="0"/>
              <a:t>User</a:t>
            </a:r>
            <a:r>
              <a:rPr lang="zh-TW" altLang="en-US" dirty="0"/>
              <a:t>端跟</a:t>
            </a:r>
            <a:r>
              <a:rPr lang="en-US" altLang="zh-TW" dirty="0"/>
              <a:t>DDR</a:t>
            </a:r>
            <a:r>
              <a:rPr lang="zh-TW" altLang="en-US" dirty="0"/>
              <a:t>之間同步</a:t>
            </a:r>
          </a:p>
          <a:p>
            <a:pPr marL="0" lvl="0" indent="0" algn="l" rtl="0">
              <a:spcBef>
                <a:spcPts val="0"/>
              </a:spcBef>
              <a:spcAft>
                <a:spcPts val="0"/>
              </a:spcAft>
              <a:buNone/>
            </a:pPr>
            <a:r>
              <a:rPr lang="zh-TW" altLang="en-US" dirty="0"/>
              <a:t>在初始化完成之後我們還要做一次校準才能開始使用</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那校準主要是瞄準</a:t>
            </a:r>
            <a:r>
              <a:rPr lang="en-US" altLang="zh-TW" dirty="0"/>
              <a:t>DQS</a:t>
            </a:r>
            <a:r>
              <a:rPr lang="zh-TW" altLang="en-US" dirty="0"/>
              <a:t>跟</a:t>
            </a:r>
            <a:r>
              <a:rPr lang="en-US" altLang="zh-TW" dirty="0"/>
              <a:t>DQ</a:t>
            </a:r>
          </a:p>
          <a:p>
            <a:pPr marL="0" lvl="0" indent="0" algn="l" rtl="0">
              <a:spcBef>
                <a:spcPts val="0"/>
              </a:spcBef>
              <a:spcAft>
                <a:spcPts val="0"/>
              </a:spcAft>
              <a:buNone/>
            </a:pPr>
            <a:r>
              <a:rPr lang="zh-TW" altLang="en-US" dirty="0"/>
              <a:t>因為各種原因像是物理因素 或是佈線長短等等而造成的各種誤差問題</a:t>
            </a:r>
          </a:p>
          <a:p>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那我們就順著流程圖 一步一步來看校準的步驟</a:t>
            </a:r>
            <a:endParaRPr lang="en-US" altLang="zh-TW"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058156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latin typeface="+mj-lt"/>
                <a:ea typeface="+mn-ea"/>
                <a:cs typeface="Arial" panose="020B0604020202020204" pitchFamily="34" charset="0"/>
              </a:rPr>
              <a:t>在</a:t>
            </a:r>
            <a:r>
              <a:rPr lang="en-US" altLang="zh-TW" sz="1200" kern="1200" dirty="0">
                <a:latin typeface="+mj-lt"/>
                <a:ea typeface="+mn-ea"/>
                <a:cs typeface="Arial" panose="020B0604020202020204" pitchFamily="34" charset="0"/>
              </a:rPr>
              <a:t>Reset</a:t>
            </a:r>
            <a:r>
              <a:rPr lang="zh-TW" altLang="en-US" sz="1200" kern="1200" dirty="0">
                <a:latin typeface="+mj-lt"/>
                <a:ea typeface="+mn-ea"/>
                <a:cs typeface="Arial" panose="020B0604020202020204" pitchFamily="34" charset="0"/>
              </a:rPr>
              <a:t>跟初始化之後 就開始鎖相位</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一開始先鎖</a:t>
            </a:r>
            <a:r>
              <a:rPr lang="en-US" altLang="zh-TW" sz="1200" kern="1200" dirty="0">
                <a:latin typeface="+mj-lt"/>
                <a:ea typeface="+mn-ea"/>
                <a:cs typeface="Arial" panose="020B0604020202020204" pitchFamily="34" charset="0"/>
              </a:rPr>
              <a:t>Clock</a:t>
            </a:r>
            <a:r>
              <a:rPr lang="zh-TW" altLang="en-US" sz="1200" kern="1200" dirty="0">
                <a:latin typeface="+mj-lt"/>
                <a:ea typeface="+mn-ea"/>
                <a:cs typeface="Arial" panose="020B0604020202020204" pitchFamily="34" charset="0"/>
              </a:rPr>
              <a:t>與第一個</a:t>
            </a:r>
            <a:r>
              <a:rPr lang="en-US" altLang="zh-TW" sz="1200" kern="1200" dirty="0">
                <a:latin typeface="+mj-lt"/>
                <a:ea typeface="+mn-ea"/>
                <a:cs typeface="Arial" panose="020B0604020202020204" pitchFamily="34" charset="0"/>
              </a:rPr>
              <a:t>DQS (Click)</a:t>
            </a:r>
          </a:p>
          <a:p>
            <a:r>
              <a:rPr lang="zh-TW" altLang="en-US" sz="1200" kern="1200" dirty="0">
                <a:latin typeface="+mj-lt"/>
                <a:ea typeface="+mn-ea"/>
                <a:cs typeface="Arial" panose="020B0604020202020204" pitchFamily="34" charset="0"/>
              </a:rPr>
              <a:t>將</a:t>
            </a:r>
            <a:r>
              <a:rPr lang="en-US" altLang="zh-TW" sz="1200" kern="1200" dirty="0">
                <a:latin typeface="+mj-lt"/>
                <a:ea typeface="+mn-ea"/>
                <a:cs typeface="Arial" panose="020B0604020202020204" pitchFamily="34" charset="0"/>
              </a:rPr>
              <a:t>DQS0</a:t>
            </a:r>
            <a:r>
              <a:rPr lang="zh-TW" altLang="en-US" sz="1200" kern="1200" dirty="0">
                <a:latin typeface="+mj-lt"/>
                <a:ea typeface="+mn-ea"/>
                <a:cs typeface="Arial" panose="020B0604020202020204" pitchFamily="34" charset="0"/>
              </a:rPr>
              <a:t>的上升沿對齊最接近的</a:t>
            </a:r>
            <a:r>
              <a:rPr lang="en-US" altLang="zh-TW" sz="1200" kern="1200" dirty="0">
                <a:latin typeface="+mj-lt"/>
                <a:ea typeface="+mn-ea"/>
                <a:cs typeface="Arial" panose="020B0604020202020204" pitchFamily="34" charset="0"/>
              </a:rPr>
              <a:t>CLK</a:t>
            </a:r>
            <a:r>
              <a:rPr lang="zh-TW" altLang="en-US" sz="1200" kern="1200" dirty="0">
                <a:latin typeface="+mj-lt"/>
                <a:ea typeface="+mn-ea"/>
                <a:cs typeface="Arial" panose="020B0604020202020204" pitchFamily="34" charset="0"/>
              </a:rPr>
              <a:t>上升沿</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之後把其他的</a:t>
            </a:r>
            <a:r>
              <a:rPr lang="en-US" altLang="zh-TW" sz="1200" kern="1200" dirty="0">
                <a:latin typeface="+mj-lt"/>
                <a:ea typeface="+mn-ea"/>
                <a:cs typeface="Arial" panose="020B0604020202020204" pitchFamily="34" charset="0"/>
              </a:rPr>
              <a:t>DQS</a:t>
            </a:r>
            <a:r>
              <a:rPr lang="zh-TW" altLang="en-US" sz="1200" kern="1200" dirty="0">
                <a:latin typeface="+mj-lt"/>
                <a:ea typeface="+mn-ea"/>
                <a:cs typeface="Arial" panose="020B0604020202020204" pitchFamily="34" charset="0"/>
              </a:rPr>
              <a:t>對齊</a:t>
            </a:r>
            <a:r>
              <a:rPr lang="en-US" altLang="zh-TW" sz="1200" kern="1200" dirty="0">
                <a:latin typeface="+mj-lt"/>
                <a:ea typeface="+mn-ea"/>
                <a:cs typeface="Arial" panose="020B0604020202020204" pitchFamily="34" charset="0"/>
              </a:rPr>
              <a:t>DQS0 (Click)</a:t>
            </a:r>
          </a:p>
          <a:p>
            <a:r>
              <a:rPr lang="zh-TW" altLang="en-US" sz="1200" kern="1200" dirty="0">
                <a:latin typeface="+mj-lt"/>
                <a:ea typeface="+mn-ea"/>
                <a:cs typeface="Arial" panose="020B0604020202020204" pitchFamily="34" charset="0"/>
              </a:rPr>
              <a:t>都對齊之後就等於所有的</a:t>
            </a:r>
            <a:r>
              <a:rPr lang="en-US" altLang="zh-TW" sz="1200" kern="1200" dirty="0">
                <a:latin typeface="+mj-lt"/>
                <a:ea typeface="+mn-ea"/>
                <a:cs typeface="Arial" panose="020B0604020202020204" pitchFamily="34" charset="0"/>
              </a:rPr>
              <a:t>DQS</a:t>
            </a:r>
            <a:r>
              <a:rPr lang="zh-TW" altLang="en-US" sz="1200" kern="1200" dirty="0">
                <a:latin typeface="+mj-lt"/>
                <a:ea typeface="+mn-ea"/>
                <a:cs typeface="Arial" panose="020B0604020202020204" pitchFamily="34" charset="0"/>
              </a:rPr>
              <a:t>跟</a:t>
            </a:r>
            <a:r>
              <a:rPr lang="en-US" altLang="zh-TW" sz="1200" kern="1200" dirty="0">
                <a:latin typeface="+mj-lt"/>
                <a:ea typeface="+mn-ea"/>
                <a:cs typeface="Arial" panose="020B0604020202020204" pitchFamily="34" charset="0"/>
              </a:rPr>
              <a:t>CLK</a:t>
            </a:r>
            <a:r>
              <a:rPr lang="zh-TW" altLang="en-US" sz="1200" kern="1200" dirty="0">
                <a:latin typeface="+mj-lt"/>
                <a:ea typeface="+mn-ea"/>
                <a:cs typeface="Arial" panose="020B0604020202020204" pitchFamily="34" charset="0"/>
              </a:rPr>
              <a:t>相位都鎖住了</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583521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下一步是</a:t>
            </a:r>
            <a:r>
              <a:rPr lang="en-US" altLang="zh-TW" sz="1200" kern="1200" dirty="0">
                <a:latin typeface="+mj-lt"/>
                <a:ea typeface="+mn-ea"/>
                <a:cs typeface="Arial" panose="020B0604020202020204" pitchFamily="34" charset="0"/>
              </a:rPr>
              <a:t>Write Leveling</a:t>
            </a:r>
          </a:p>
          <a:p>
            <a:r>
              <a:rPr lang="zh-TW" altLang="en-US" sz="1200" kern="1200" dirty="0">
                <a:latin typeface="+mj-lt"/>
                <a:ea typeface="+mn-ea"/>
                <a:cs typeface="Arial" panose="020B0604020202020204" pitchFamily="34" charset="0"/>
              </a:rPr>
              <a:t>原本</a:t>
            </a:r>
            <a:r>
              <a:rPr lang="en-US" altLang="zh-TW" sz="1200" kern="1200" dirty="0">
                <a:latin typeface="+mj-lt"/>
                <a:ea typeface="+mn-ea"/>
                <a:cs typeface="Arial" panose="020B0604020202020204" pitchFamily="34" charset="0"/>
              </a:rPr>
              <a:t>DDR</a:t>
            </a:r>
            <a:r>
              <a:rPr lang="zh-TW" altLang="en-US" sz="1200" kern="1200" dirty="0">
                <a:latin typeface="+mj-lt"/>
                <a:ea typeface="+mn-ea"/>
                <a:cs typeface="Arial" panose="020B0604020202020204" pitchFamily="34" charset="0"/>
              </a:rPr>
              <a:t>的</a:t>
            </a:r>
            <a:r>
              <a:rPr lang="en-US" altLang="zh-TW" sz="1200" kern="1200" dirty="0">
                <a:latin typeface="+mj-lt"/>
                <a:ea typeface="+mn-ea"/>
                <a:cs typeface="Arial" panose="020B0604020202020204" pitchFamily="34" charset="0"/>
              </a:rPr>
              <a:t>Layout</a:t>
            </a:r>
            <a:r>
              <a:rPr lang="zh-TW" altLang="en-US" sz="1200" kern="1200" dirty="0">
                <a:latin typeface="+mj-lt"/>
                <a:ea typeface="+mn-ea"/>
                <a:cs typeface="Arial" panose="020B0604020202020204" pitchFamily="34" charset="0"/>
              </a:rPr>
              <a:t>方式 為了避免</a:t>
            </a:r>
            <a:r>
              <a:rPr lang="en-US" altLang="zh-TW" sz="1200" kern="1200" dirty="0">
                <a:latin typeface="+mj-lt"/>
                <a:ea typeface="+mn-ea"/>
                <a:cs typeface="Arial" panose="020B0604020202020204" pitchFamily="34" charset="0"/>
              </a:rPr>
              <a:t>Controller</a:t>
            </a:r>
          </a:p>
          <a:p>
            <a:r>
              <a:rPr lang="zh-TW" altLang="en-US" sz="1200" kern="1200" dirty="0">
                <a:latin typeface="+mj-lt"/>
                <a:ea typeface="+mn-ea"/>
                <a:cs typeface="Arial" panose="020B0604020202020204" pitchFamily="34" charset="0"/>
              </a:rPr>
              <a:t>到各個</a:t>
            </a:r>
            <a:r>
              <a:rPr lang="en-US" altLang="zh-TW" sz="1200" kern="1200" dirty="0">
                <a:latin typeface="+mj-lt"/>
                <a:ea typeface="+mn-ea"/>
                <a:cs typeface="Arial" panose="020B0604020202020204" pitchFamily="34" charset="0"/>
              </a:rPr>
              <a:t>DRAM</a:t>
            </a:r>
            <a:r>
              <a:rPr lang="zh-TW" altLang="en-US" sz="1200" kern="1200" dirty="0">
                <a:latin typeface="+mj-lt"/>
                <a:ea typeface="+mn-ea"/>
                <a:cs typeface="Arial" panose="020B0604020202020204" pitchFamily="34" charset="0"/>
              </a:rPr>
              <a:t>的時間不同 所以會採用</a:t>
            </a:r>
            <a:r>
              <a:rPr lang="en-US" altLang="zh-TW" sz="1200" kern="1200" dirty="0">
                <a:latin typeface="+mj-lt"/>
                <a:ea typeface="+mn-ea"/>
                <a:cs typeface="Arial" panose="020B0604020202020204" pitchFamily="34" charset="0"/>
              </a:rPr>
              <a:t>T-topology</a:t>
            </a:r>
          </a:p>
          <a:p>
            <a:r>
              <a:rPr lang="zh-TW" altLang="en-US" sz="1200" kern="1200" dirty="0">
                <a:latin typeface="+mj-lt"/>
                <a:ea typeface="+mn-ea"/>
                <a:cs typeface="Arial" panose="020B0604020202020204" pitchFamily="34" charset="0"/>
              </a:rPr>
              <a:t>但是這種方式會造成佈線非常壅擠</a:t>
            </a:r>
            <a:r>
              <a:rPr lang="en-US" altLang="zh-TW" sz="1200" kern="1200" dirty="0">
                <a:latin typeface="+mj-lt"/>
                <a:ea typeface="+mn-ea"/>
                <a:cs typeface="Arial" panose="020B0604020202020204" pitchFamily="34" charset="0"/>
              </a:rPr>
              <a:t>(Click)</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318052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所以在</a:t>
            </a:r>
            <a:r>
              <a:rPr lang="en-US" altLang="zh-TW" sz="1200" kern="1200" dirty="0">
                <a:latin typeface="+mj-lt"/>
                <a:ea typeface="+mn-ea"/>
                <a:cs typeface="Arial" panose="020B0604020202020204" pitchFamily="34" charset="0"/>
              </a:rPr>
              <a:t>DDR3</a:t>
            </a:r>
            <a:r>
              <a:rPr lang="zh-TW" altLang="en-US" sz="1200" kern="1200" dirty="0">
                <a:latin typeface="+mj-lt"/>
                <a:ea typeface="+mn-ea"/>
                <a:cs typeface="Arial" panose="020B0604020202020204" pitchFamily="34" charset="0"/>
              </a:rPr>
              <a:t>之後就改採用這種</a:t>
            </a:r>
            <a:r>
              <a:rPr lang="en-US" altLang="zh-TW" sz="1200" kern="1200" dirty="0">
                <a:latin typeface="+mj-lt"/>
                <a:ea typeface="+mn-ea"/>
                <a:cs typeface="Arial" panose="020B0604020202020204" pitchFamily="34" charset="0"/>
              </a:rPr>
              <a:t>Fly-by</a:t>
            </a:r>
            <a:r>
              <a:rPr lang="zh-TW" altLang="en-US" sz="1200" kern="1200" dirty="0">
                <a:latin typeface="+mj-lt"/>
                <a:ea typeface="+mn-ea"/>
                <a:cs typeface="Arial" panose="020B0604020202020204" pitchFamily="34" charset="0"/>
              </a:rPr>
              <a:t>的</a:t>
            </a:r>
            <a:r>
              <a:rPr lang="en-US" altLang="zh-TW" sz="1200" kern="1200" dirty="0" err="1">
                <a:latin typeface="+mj-lt"/>
                <a:ea typeface="+mn-ea"/>
                <a:cs typeface="Arial" panose="020B0604020202020204" pitchFamily="34" charset="0"/>
              </a:rPr>
              <a:t>LayOut</a:t>
            </a:r>
            <a:r>
              <a:rPr lang="zh-TW" altLang="en-US" sz="1200" kern="1200" dirty="0">
                <a:latin typeface="+mj-lt"/>
                <a:ea typeface="+mn-ea"/>
                <a:cs typeface="Arial" panose="020B0604020202020204" pitchFamily="34" charset="0"/>
              </a:rPr>
              <a:t>方式</a:t>
            </a:r>
            <a:r>
              <a:rPr lang="en-US" altLang="zh-TW" sz="1200" kern="1200" dirty="0">
                <a:latin typeface="+mj-lt"/>
                <a:ea typeface="+mn-ea"/>
                <a:cs typeface="Arial" panose="020B0604020202020204" pitchFamily="34" charset="0"/>
              </a:rPr>
              <a:t>(Click)</a:t>
            </a:r>
          </a:p>
          <a:p>
            <a:r>
              <a:rPr lang="zh-TW" altLang="en-US" sz="1200" kern="1200" dirty="0">
                <a:latin typeface="+mj-lt"/>
                <a:ea typeface="+mn-ea"/>
                <a:cs typeface="Arial" panose="020B0604020202020204" pitchFamily="34" charset="0"/>
              </a:rPr>
              <a:t>但如此一來就會發生各個</a:t>
            </a:r>
            <a:r>
              <a:rPr lang="en-US" altLang="zh-TW" sz="1200" kern="1200" dirty="0">
                <a:latin typeface="+mj-lt"/>
                <a:ea typeface="+mn-ea"/>
                <a:cs typeface="Arial" panose="020B0604020202020204" pitchFamily="34" charset="0"/>
              </a:rPr>
              <a:t>DRAM</a:t>
            </a:r>
            <a:r>
              <a:rPr lang="zh-TW" altLang="en-US" sz="1200" kern="1200" dirty="0">
                <a:latin typeface="+mj-lt"/>
                <a:ea typeface="+mn-ea"/>
                <a:cs typeface="Arial" panose="020B0604020202020204" pitchFamily="34" charset="0"/>
              </a:rPr>
              <a:t>到</a:t>
            </a:r>
            <a:r>
              <a:rPr lang="en-US" altLang="zh-TW" sz="1200" kern="1200" dirty="0">
                <a:latin typeface="+mj-lt"/>
                <a:ea typeface="+mn-ea"/>
                <a:cs typeface="Arial" panose="020B0604020202020204" pitchFamily="34" charset="0"/>
              </a:rPr>
              <a:t>MIG</a:t>
            </a:r>
            <a:r>
              <a:rPr lang="zh-TW" altLang="en-US" sz="1200" kern="1200" dirty="0">
                <a:latin typeface="+mj-lt"/>
                <a:ea typeface="+mn-ea"/>
                <a:cs typeface="Arial" panose="020B0604020202020204" pitchFamily="34" charset="0"/>
              </a:rPr>
              <a:t>時間不同的問題</a:t>
            </a:r>
            <a:endParaRPr lang="en-US" altLang="zh-TW"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301498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latin typeface="+mj-lt"/>
                <a:ea typeface="+mn-ea"/>
                <a:cs typeface="Arial" panose="020B0604020202020204" pitchFamily="34" charset="0"/>
              </a:rPr>
              <a:t>所以我們就會做一次</a:t>
            </a:r>
            <a:r>
              <a:rPr lang="en-US" altLang="zh-TW" sz="1200" kern="1200" dirty="0">
                <a:latin typeface="+mj-lt"/>
                <a:ea typeface="+mn-ea"/>
                <a:cs typeface="Arial" panose="020B0604020202020204" pitchFamily="34" charset="0"/>
              </a:rPr>
              <a:t>Write Leveling</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latin typeface="+mj-lt"/>
                <a:ea typeface="+mn-ea"/>
                <a:cs typeface="Arial" panose="020B0604020202020204" pitchFamily="34" charset="0"/>
              </a:rPr>
              <a:t>把各個</a:t>
            </a:r>
            <a:r>
              <a:rPr lang="en-US" altLang="zh-TW" sz="1200" kern="1200" dirty="0">
                <a:latin typeface="+mj-lt"/>
                <a:ea typeface="+mn-ea"/>
                <a:cs typeface="Arial" panose="020B0604020202020204" pitchFamily="34" charset="0"/>
              </a:rPr>
              <a:t>DQS</a:t>
            </a:r>
            <a:r>
              <a:rPr lang="zh-TW" altLang="en-US" sz="1200" kern="1200" dirty="0">
                <a:latin typeface="+mj-lt"/>
                <a:ea typeface="+mn-ea"/>
                <a:cs typeface="Arial" panose="020B0604020202020204" pitchFamily="34" charset="0"/>
              </a:rPr>
              <a:t>的時序對齊</a:t>
            </a:r>
            <a:r>
              <a:rPr lang="en-US" altLang="zh-TW" sz="1200" kern="1200" dirty="0">
                <a:latin typeface="+mj-lt"/>
                <a:ea typeface="+mn-ea"/>
                <a:cs typeface="Arial" panose="020B0604020202020204" pitchFamily="34" charset="0"/>
              </a:rPr>
              <a:t>(Click)</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8511303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再來因為差動信號的</a:t>
            </a:r>
            <a:r>
              <a:rPr lang="en-US" altLang="zh-TW" sz="1200" kern="1200" dirty="0">
                <a:latin typeface="+mj-lt"/>
                <a:ea typeface="+mn-ea"/>
                <a:cs typeface="Arial" panose="020B0604020202020204" pitchFamily="34" charset="0"/>
              </a:rPr>
              <a:t>DQS</a:t>
            </a:r>
            <a:r>
              <a:rPr lang="zh-TW" altLang="en-US" sz="1200" kern="1200" dirty="0">
                <a:latin typeface="+mj-lt"/>
                <a:ea typeface="+mn-ea"/>
                <a:cs typeface="Arial" panose="020B0604020202020204" pitchFamily="34" charset="0"/>
              </a:rPr>
              <a:t>跑得又比</a:t>
            </a:r>
            <a:r>
              <a:rPr lang="en-US" altLang="zh-TW" sz="1200" kern="1200" dirty="0">
                <a:latin typeface="+mj-lt"/>
                <a:ea typeface="+mn-ea"/>
                <a:cs typeface="Arial" panose="020B0604020202020204" pitchFamily="34" charset="0"/>
              </a:rPr>
              <a:t>Single-end</a:t>
            </a:r>
            <a:r>
              <a:rPr lang="zh-TW" altLang="en-US" sz="1200" kern="1200" dirty="0">
                <a:latin typeface="+mj-lt"/>
                <a:ea typeface="+mn-ea"/>
                <a:cs typeface="Arial" panose="020B0604020202020204" pitchFamily="34" charset="0"/>
              </a:rPr>
              <a:t>的</a:t>
            </a:r>
            <a:r>
              <a:rPr lang="en-US" altLang="zh-TW" sz="1200" kern="1200" dirty="0">
                <a:latin typeface="+mj-lt"/>
                <a:ea typeface="+mn-ea"/>
                <a:cs typeface="Arial" panose="020B0604020202020204" pitchFamily="34" charset="0"/>
              </a:rPr>
              <a:t>DQ</a:t>
            </a:r>
            <a:r>
              <a:rPr lang="zh-TW" altLang="en-US" sz="1200" kern="1200" dirty="0">
                <a:latin typeface="+mj-lt"/>
                <a:ea typeface="+mn-ea"/>
                <a:cs typeface="Arial" panose="020B0604020202020204" pitchFamily="34" charset="0"/>
              </a:rPr>
              <a:t>還要快</a:t>
            </a:r>
            <a:r>
              <a:rPr lang="en-US" altLang="zh-TW" sz="1200" kern="1200" dirty="0">
                <a:latin typeface="+mj-lt"/>
                <a:ea typeface="+mn-ea"/>
                <a:cs typeface="Arial" panose="020B0604020202020204" pitchFamily="34" charset="0"/>
              </a:rPr>
              <a:t>(Click)</a:t>
            </a:r>
          </a:p>
          <a:p>
            <a:r>
              <a:rPr lang="zh-TW" altLang="en-US" sz="1200" kern="1200" dirty="0">
                <a:latin typeface="+mj-lt"/>
                <a:ea typeface="+mn-ea"/>
                <a:cs typeface="Arial" panose="020B0604020202020204" pitchFamily="34" charset="0"/>
              </a:rPr>
              <a:t>而且實際封裝傳遞的路徑也有差異</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所以要做一次</a:t>
            </a:r>
            <a:r>
              <a:rPr lang="en-US" altLang="zh-TW" sz="1200" kern="1200" dirty="0">
                <a:latin typeface="+mj-lt"/>
                <a:ea typeface="+mn-ea"/>
                <a:cs typeface="Arial" panose="020B0604020202020204" pitchFamily="34" charset="0"/>
              </a:rPr>
              <a:t>Read Leveling</a:t>
            </a:r>
            <a:r>
              <a:rPr lang="zh-TW" altLang="en-US" sz="1200" kern="1200" dirty="0">
                <a:latin typeface="+mj-lt"/>
                <a:ea typeface="+mn-ea"/>
                <a:cs typeface="Arial" panose="020B0604020202020204" pitchFamily="34" charset="0"/>
              </a:rPr>
              <a:t>來調整</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171846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而</a:t>
            </a:r>
            <a:r>
              <a:rPr lang="en-US" altLang="zh-TW" sz="1200" kern="1200" dirty="0">
                <a:latin typeface="+mj-lt"/>
                <a:ea typeface="+mn-ea"/>
                <a:cs typeface="Arial" panose="020B0604020202020204" pitchFamily="34" charset="0"/>
              </a:rPr>
              <a:t>Read Leveling</a:t>
            </a:r>
            <a:r>
              <a:rPr lang="zh-TW" altLang="en-US" sz="1200" kern="1200" dirty="0">
                <a:latin typeface="+mj-lt"/>
                <a:ea typeface="+mn-ea"/>
                <a:cs typeface="Arial" panose="020B0604020202020204" pitchFamily="34" charset="0"/>
              </a:rPr>
              <a:t>就會把</a:t>
            </a:r>
            <a:r>
              <a:rPr lang="en-US" altLang="zh-TW" sz="1200" kern="1200" dirty="0">
                <a:latin typeface="+mj-lt"/>
                <a:ea typeface="+mn-ea"/>
                <a:cs typeface="Arial" panose="020B0604020202020204" pitchFamily="34" charset="0"/>
              </a:rPr>
              <a:t>DQ</a:t>
            </a:r>
            <a:r>
              <a:rPr lang="zh-TW" altLang="en-US" sz="1200" kern="1200" dirty="0">
                <a:latin typeface="+mj-lt"/>
                <a:ea typeface="+mn-ea"/>
                <a:cs typeface="Arial" panose="020B0604020202020204" pitchFamily="34" charset="0"/>
              </a:rPr>
              <a:t>放在</a:t>
            </a:r>
            <a:r>
              <a:rPr lang="en-US" altLang="zh-TW" sz="1200" kern="1200" dirty="0">
                <a:latin typeface="+mj-lt"/>
                <a:ea typeface="+mn-ea"/>
                <a:cs typeface="Arial" panose="020B0604020202020204" pitchFamily="34" charset="0"/>
              </a:rPr>
              <a:t>DQS</a:t>
            </a:r>
            <a:r>
              <a:rPr lang="zh-TW" altLang="en-US" sz="1200" kern="1200" dirty="0">
                <a:latin typeface="+mj-lt"/>
                <a:ea typeface="+mn-ea"/>
                <a:cs typeface="Arial" panose="020B0604020202020204" pitchFamily="34" charset="0"/>
              </a:rPr>
              <a:t>週期的中間</a:t>
            </a:r>
            <a:r>
              <a:rPr lang="en-US" altLang="zh-TW" sz="1200" kern="1200" dirty="0">
                <a:latin typeface="+mj-lt"/>
                <a:ea typeface="+mn-ea"/>
                <a:cs typeface="Arial" panose="020B0604020202020204" pitchFamily="34" charset="0"/>
              </a:rPr>
              <a:t>(Click)</a:t>
            </a: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926610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同樣的在寫入的時後也會發生這個問題</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所以針對寫入的</a:t>
            </a:r>
            <a:r>
              <a:rPr lang="en-US" altLang="zh-TW" sz="1200" kern="1200" dirty="0">
                <a:latin typeface="+mj-lt"/>
                <a:ea typeface="+mn-ea"/>
                <a:cs typeface="Arial" panose="020B0604020202020204" pitchFamily="34" charset="0"/>
              </a:rPr>
              <a:t>DQS</a:t>
            </a:r>
            <a:r>
              <a:rPr lang="zh-TW" altLang="en-US" sz="1200" kern="1200" dirty="0">
                <a:latin typeface="+mj-lt"/>
                <a:ea typeface="+mn-ea"/>
                <a:cs typeface="Arial" panose="020B0604020202020204" pitchFamily="34" charset="0"/>
              </a:rPr>
              <a:t>跟</a:t>
            </a:r>
            <a:r>
              <a:rPr lang="en-US" altLang="zh-TW" sz="1200" kern="1200" dirty="0">
                <a:latin typeface="+mj-lt"/>
                <a:ea typeface="+mn-ea"/>
                <a:cs typeface="Arial" panose="020B0604020202020204" pitchFamily="34" charset="0"/>
              </a:rPr>
              <a:t>DQ</a:t>
            </a:r>
            <a:r>
              <a:rPr lang="zh-TW" altLang="en-US" sz="1200" kern="1200" dirty="0">
                <a:latin typeface="+mj-lt"/>
                <a:ea typeface="+mn-ea"/>
                <a:cs typeface="Arial" panose="020B0604020202020204" pitchFamily="34" charset="0"/>
              </a:rPr>
              <a:t>也要再做一次一樣的動作</a:t>
            </a:r>
            <a:r>
              <a:rPr lang="en-US" altLang="zh-TW" sz="1200" kern="1200" dirty="0">
                <a:latin typeface="+mj-lt"/>
                <a:ea typeface="+mn-ea"/>
                <a:cs typeface="Arial" panose="020B0604020202020204" pitchFamily="34" charset="0"/>
              </a:rPr>
              <a:t>(Click)</a:t>
            </a:r>
          </a:p>
          <a:p>
            <a:r>
              <a:rPr lang="zh-TW" altLang="en-US" sz="1200" kern="1200" dirty="0">
                <a:latin typeface="+mj-lt"/>
                <a:ea typeface="+mn-ea"/>
                <a:cs typeface="Arial" panose="020B0604020202020204" pitchFamily="34" charset="0"/>
              </a:rPr>
              <a:t>把</a:t>
            </a:r>
            <a:r>
              <a:rPr lang="en-US" altLang="zh-TW" sz="1200" kern="1200" dirty="0">
                <a:latin typeface="+mj-lt"/>
                <a:ea typeface="+mn-ea"/>
                <a:cs typeface="Arial" panose="020B0604020202020204" pitchFamily="34" charset="0"/>
              </a:rPr>
              <a:t>DQ</a:t>
            </a:r>
            <a:r>
              <a:rPr lang="zh-TW" altLang="en-US" sz="1200" kern="1200" dirty="0">
                <a:latin typeface="+mj-lt"/>
                <a:ea typeface="+mn-ea"/>
                <a:cs typeface="Arial" panose="020B0604020202020204" pitchFamily="34" charset="0"/>
              </a:rPr>
              <a:t>拉到</a:t>
            </a:r>
            <a:r>
              <a:rPr lang="en-US" altLang="zh-TW" sz="1200" kern="1200" dirty="0">
                <a:latin typeface="+mj-lt"/>
                <a:ea typeface="+mn-ea"/>
                <a:cs typeface="Arial" panose="020B0604020202020204" pitchFamily="34" charset="0"/>
              </a:rPr>
              <a:t>DQS</a:t>
            </a:r>
            <a:r>
              <a:rPr lang="zh-TW" altLang="en-US" sz="1200" kern="1200" dirty="0">
                <a:latin typeface="+mj-lt"/>
                <a:ea typeface="+mn-ea"/>
                <a:cs typeface="Arial" panose="020B0604020202020204" pitchFamily="34" charset="0"/>
              </a:rPr>
              <a:t>的中間</a:t>
            </a:r>
            <a:endParaRPr lang="en-US" altLang="zh-TW"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750012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latin typeface="+mj-lt"/>
                <a:ea typeface="+mn-ea"/>
                <a:cs typeface="Arial" panose="020B0604020202020204" pitchFamily="34" charset="0"/>
              </a:rPr>
              <a:t>再來因為剛剛</a:t>
            </a:r>
            <a:r>
              <a:rPr lang="en-US" altLang="zh-TW" sz="1200" kern="1200" dirty="0">
                <a:latin typeface="+mj-lt"/>
                <a:ea typeface="+mn-ea"/>
                <a:cs typeface="Arial" panose="020B0604020202020204" pitchFamily="34" charset="0"/>
              </a:rPr>
              <a:t>Write Leveling</a:t>
            </a:r>
            <a:r>
              <a:rPr lang="zh-TW" altLang="en-US" sz="1200" kern="1200" dirty="0">
                <a:latin typeface="+mj-lt"/>
                <a:ea typeface="+mn-ea"/>
                <a:cs typeface="Arial" panose="020B0604020202020204" pitchFamily="34" charset="0"/>
              </a:rPr>
              <a:t>的時候是找一個最近的</a:t>
            </a:r>
            <a:r>
              <a:rPr lang="en-US" altLang="zh-TW" sz="1200" kern="1200" dirty="0">
                <a:latin typeface="+mj-lt"/>
                <a:ea typeface="+mn-ea"/>
                <a:cs typeface="Arial" panose="020B0604020202020204" pitchFamily="34" charset="0"/>
              </a:rPr>
              <a:t>CLK</a:t>
            </a:r>
            <a:r>
              <a:rPr lang="zh-TW" altLang="en-US" sz="1200" kern="1200" dirty="0">
                <a:latin typeface="+mj-lt"/>
                <a:ea typeface="+mn-ea"/>
                <a:cs typeface="Arial" panose="020B0604020202020204" pitchFamily="34" charset="0"/>
              </a:rPr>
              <a:t>邊沿對齊</a:t>
            </a:r>
            <a:endParaRPr lang="en-US" altLang="zh-TW" sz="1200" kern="1200" dirty="0">
              <a:latin typeface="+mj-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latin typeface="+mj-lt"/>
                <a:ea typeface="+mn-ea"/>
                <a:cs typeface="Arial" panose="020B0604020202020204" pitchFamily="34" charset="0"/>
              </a:rPr>
              <a:t>這個步驟就是抓到正確的</a:t>
            </a:r>
            <a:r>
              <a:rPr lang="en-US" altLang="zh-TW" sz="1200" kern="1200" dirty="0">
                <a:latin typeface="+mj-lt"/>
                <a:ea typeface="+mn-ea"/>
                <a:cs typeface="Arial" panose="020B0604020202020204" pitchFamily="34" charset="0"/>
              </a:rPr>
              <a:t>CLK</a:t>
            </a:r>
            <a:r>
              <a:rPr lang="zh-TW" altLang="en-US" sz="1200" kern="1200" dirty="0">
                <a:latin typeface="+mj-lt"/>
                <a:ea typeface="+mn-ea"/>
                <a:cs typeface="Arial" panose="020B0604020202020204" pitchFamily="34" charset="0"/>
              </a:rPr>
              <a:t>週期來對齊</a:t>
            </a:r>
            <a:r>
              <a:rPr lang="en-US" altLang="zh-TW" sz="1200" kern="1200" dirty="0">
                <a:latin typeface="+mj-lt"/>
                <a:ea typeface="+mn-ea"/>
                <a:cs typeface="Arial" panose="020B0604020202020204" pitchFamily="34" charset="0"/>
              </a:rPr>
              <a:t>(Click)</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1456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關於</a:t>
            </a:r>
            <a:r>
              <a:rPr lang="en-US" altLang="zh-TW" dirty="0"/>
              <a:t>DDR</a:t>
            </a:r>
            <a:r>
              <a:rPr lang="zh-TW" altLang="en-US" dirty="0"/>
              <a:t>又可分為幾個層級來看</a:t>
            </a:r>
          </a:p>
          <a:p>
            <a:r>
              <a:rPr lang="zh-TW" altLang="en-US" dirty="0"/>
              <a:t>先從</a:t>
            </a:r>
            <a:r>
              <a:rPr lang="en-US" altLang="zh-TW" dirty="0" err="1"/>
              <a:t>Dimm</a:t>
            </a:r>
            <a:r>
              <a:rPr lang="zh-TW" altLang="en-US" dirty="0"/>
              <a:t>來看 就是我們一般購買的</a:t>
            </a:r>
            <a:r>
              <a:rPr lang="en-US" altLang="zh-TW" dirty="0"/>
              <a:t>DDR</a:t>
            </a:r>
            <a:r>
              <a:rPr lang="zh-TW" altLang="en-US" dirty="0"/>
              <a:t>的樣子 大家應該都不陌生</a:t>
            </a:r>
            <a:r>
              <a:rPr lang="en-US" altLang="zh-TW" dirty="0"/>
              <a:t>(Click)</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往上一層</a:t>
            </a:r>
            <a:r>
              <a:rPr lang="en-US" altLang="zh-TW" dirty="0"/>
              <a:t>channel </a:t>
            </a:r>
            <a:r>
              <a:rPr lang="zh-TW" altLang="en-US" dirty="0"/>
              <a:t>就是跟</a:t>
            </a:r>
            <a:r>
              <a:rPr lang="en-US" altLang="zh-TW" dirty="0"/>
              <a:t>CPU</a:t>
            </a:r>
            <a:r>
              <a:rPr lang="zh-TW" altLang="en-US" dirty="0"/>
              <a:t>傳輸時常說的單通道雙通道</a:t>
            </a:r>
            <a:r>
              <a:rPr lang="en-US" altLang="zh-TW" dirty="0"/>
              <a:t>(Click)</a:t>
            </a:r>
            <a:endParaRPr lang="zh-TW" altLang="en-US" dirty="0"/>
          </a:p>
          <a:p>
            <a:r>
              <a:rPr lang="zh-TW" altLang="en-US" dirty="0"/>
              <a:t>往下看到 這一塊一塊就是</a:t>
            </a:r>
            <a:r>
              <a:rPr lang="en-US" altLang="zh-TW" dirty="0"/>
              <a:t>CHIP </a:t>
            </a:r>
            <a:r>
              <a:rPr lang="zh-TW" altLang="en-US" dirty="0"/>
              <a:t>那</a:t>
            </a:r>
            <a:r>
              <a:rPr lang="en-US" altLang="zh-TW" dirty="0"/>
              <a:t>Rank</a:t>
            </a:r>
            <a:r>
              <a:rPr lang="zh-TW" altLang="en-US" dirty="0"/>
              <a:t>就是把</a:t>
            </a:r>
            <a:r>
              <a:rPr lang="en-US" altLang="zh-TW" dirty="0"/>
              <a:t>chip</a:t>
            </a:r>
            <a:r>
              <a:rPr lang="zh-TW" altLang="en-US" dirty="0"/>
              <a:t>做分組 用一個</a:t>
            </a:r>
            <a:r>
              <a:rPr lang="en-US" altLang="zh-TW" dirty="0"/>
              <a:t>chip select</a:t>
            </a:r>
            <a:r>
              <a:rPr lang="zh-TW" altLang="en-US" dirty="0"/>
              <a:t>來切換</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094125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不過實際情況下還是可能會因為溫度電壓等等外在因素的不同</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造成你</a:t>
            </a:r>
            <a:r>
              <a:rPr lang="en-US" altLang="zh-TW" sz="1200" kern="1200" dirty="0">
                <a:latin typeface="+mj-lt"/>
                <a:ea typeface="+mn-ea"/>
                <a:cs typeface="Arial" panose="020B0604020202020204" pitchFamily="34" charset="0"/>
              </a:rPr>
              <a:t>DQ</a:t>
            </a:r>
            <a:r>
              <a:rPr lang="zh-TW" altLang="en-US" sz="1200" kern="1200" dirty="0">
                <a:latin typeface="+mj-lt"/>
                <a:ea typeface="+mn-ea"/>
                <a:cs typeface="Arial" panose="020B0604020202020204" pitchFamily="34" charset="0"/>
              </a:rPr>
              <a:t>實際傳來的速度不一致</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而實際能得到正確資訊的區域就只有這一小塊而已</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所以我們會透過增減</a:t>
            </a:r>
            <a:r>
              <a:rPr lang="en-US" altLang="zh-TW" sz="1200" kern="1200" dirty="0">
                <a:latin typeface="+mj-lt"/>
                <a:ea typeface="+mn-ea"/>
                <a:cs typeface="Arial" panose="020B0604020202020204" pitchFamily="34" charset="0"/>
              </a:rPr>
              <a:t>DQS Delay</a:t>
            </a:r>
            <a:r>
              <a:rPr lang="zh-TW" altLang="en-US" sz="1200" kern="1200" dirty="0">
                <a:latin typeface="+mj-lt"/>
                <a:ea typeface="+mn-ea"/>
                <a:cs typeface="Arial" panose="020B0604020202020204" pitchFamily="34" charset="0"/>
              </a:rPr>
              <a:t>的方式 </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將</a:t>
            </a:r>
            <a:r>
              <a:rPr lang="en-US" altLang="zh-TW" sz="1200" kern="1200" dirty="0">
                <a:latin typeface="+mj-lt"/>
                <a:ea typeface="+mn-ea"/>
                <a:cs typeface="Arial" panose="020B0604020202020204" pitchFamily="34" charset="0"/>
              </a:rPr>
              <a:t>DQS</a:t>
            </a:r>
            <a:r>
              <a:rPr lang="zh-TW" altLang="en-US" sz="1200" kern="1200" dirty="0">
                <a:latin typeface="+mj-lt"/>
                <a:ea typeface="+mn-ea"/>
                <a:cs typeface="Arial" panose="020B0604020202020204" pitchFamily="34" charset="0"/>
              </a:rPr>
              <a:t>的正中間對到這個區域的正中間</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來得到最大的容錯範圍</a:t>
            </a:r>
            <a:r>
              <a:rPr lang="en-US" altLang="zh-TW" sz="1200" kern="1200" dirty="0">
                <a:latin typeface="+mj-lt"/>
                <a:ea typeface="+mn-ea"/>
                <a:cs typeface="Arial" panose="020B0604020202020204" pitchFamily="34" charset="0"/>
              </a:rPr>
              <a:t>(Click)</a:t>
            </a:r>
          </a:p>
          <a:p>
            <a:endParaRPr lang="en-US"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而</a:t>
            </a:r>
            <a:r>
              <a:rPr lang="en-US" altLang="zh-TW" sz="1200" kern="1200" dirty="0">
                <a:latin typeface="+mj-lt"/>
                <a:ea typeface="+mn-ea"/>
                <a:cs typeface="Arial" panose="020B0604020202020204" pitchFamily="34" charset="0"/>
              </a:rPr>
              <a:t>PRBS</a:t>
            </a:r>
            <a:r>
              <a:rPr lang="zh-TW" altLang="en-US" sz="1200" kern="1200" dirty="0">
                <a:latin typeface="+mj-lt"/>
                <a:ea typeface="+mn-ea"/>
                <a:cs typeface="Arial" panose="020B0604020202020204" pitchFamily="34" charset="0"/>
              </a:rPr>
              <a:t>則是透過這個中心點</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去計算實際距離這個容錯區域到底是多少</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方便上一章節有提到</a:t>
            </a:r>
            <a:r>
              <a:rPr lang="en-US" altLang="zh-TW" sz="1200" kern="1200" dirty="0">
                <a:latin typeface="+mj-lt"/>
                <a:ea typeface="+mn-ea"/>
                <a:cs typeface="Arial" panose="020B0604020202020204" pitchFamily="34" charset="0"/>
              </a:rPr>
              <a:t>XADC</a:t>
            </a:r>
            <a:r>
              <a:rPr lang="zh-TW" altLang="en-US" sz="1200" kern="1200" dirty="0">
                <a:latin typeface="+mj-lt"/>
                <a:ea typeface="+mn-ea"/>
                <a:cs typeface="Arial" panose="020B0604020202020204" pitchFamily="34" charset="0"/>
              </a:rPr>
              <a:t>這種來做動態的補償校準</a:t>
            </a:r>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6877706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最後順著流程圖做一次總結</a:t>
            </a:r>
          </a:p>
          <a:p>
            <a:r>
              <a:rPr lang="zh-TW" altLang="en-US" dirty="0"/>
              <a:t>在</a:t>
            </a:r>
            <a:r>
              <a:rPr lang="en-US" altLang="zh-TW" dirty="0"/>
              <a:t>Reset</a:t>
            </a:r>
            <a:r>
              <a:rPr lang="zh-TW" altLang="en-US" dirty="0"/>
              <a:t>跟初始化之後 先鎖</a:t>
            </a:r>
            <a:r>
              <a:rPr lang="en-US" altLang="zh-TW" dirty="0"/>
              <a:t>CLK</a:t>
            </a:r>
            <a:r>
              <a:rPr lang="zh-TW" altLang="en-US" dirty="0"/>
              <a:t>跟第一個</a:t>
            </a:r>
            <a:r>
              <a:rPr lang="en-US" altLang="zh-TW" dirty="0"/>
              <a:t>DQS</a:t>
            </a:r>
            <a:r>
              <a:rPr lang="zh-TW" altLang="en-US" dirty="0"/>
              <a:t>相位</a:t>
            </a:r>
            <a:r>
              <a:rPr lang="en-US" altLang="zh-TW" dirty="0"/>
              <a:t>(Click)</a:t>
            </a:r>
            <a:endParaRPr lang="zh-TW" altLang="en-US" dirty="0"/>
          </a:p>
          <a:p>
            <a:r>
              <a:rPr lang="zh-TW" altLang="en-US" dirty="0"/>
              <a:t>再鎖</a:t>
            </a:r>
            <a:r>
              <a:rPr lang="en-US" altLang="zh-TW" dirty="0"/>
              <a:t>DQS0</a:t>
            </a:r>
            <a:r>
              <a:rPr lang="zh-TW" altLang="en-US" dirty="0"/>
              <a:t>跟其他</a:t>
            </a:r>
            <a:r>
              <a:rPr lang="en-US" altLang="zh-TW" dirty="0"/>
              <a:t>DQS</a:t>
            </a:r>
            <a:r>
              <a:rPr lang="zh-TW" altLang="en-US" dirty="0"/>
              <a:t>的相位</a:t>
            </a:r>
            <a:r>
              <a:rPr lang="en-US" altLang="zh-TW" dirty="0"/>
              <a:t>(Click)</a:t>
            </a:r>
            <a:endParaRPr lang="zh-TW" altLang="en-US" dirty="0"/>
          </a:p>
          <a:p>
            <a:r>
              <a:rPr lang="zh-TW" altLang="en-US" dirty="0"/>
              <a:t>同步各個</a:t>
            </a:r>
            <a:r>
              <a:rPr lang="en-US" altLang="zh-TW" dirty="0"/>
              <a:t>DQS</a:t>
            </a:r>
            <a:r>
              <a:rPr lang="zh-TW" altLang="en-US" dirty="0"/>
              <a:t>時間 將</a:t>
            </a:r>
            <a:r>
              <a:rPr lang="en-US" altLang="zh-TW" dirty="0"/>
              <a:t>DQ</a:t>
            </a:r>
            <a:r>
              <a:rPr lang="zh-TW" altLang="en-US" dirty="0"/>
              <a:t>放到</a:t>
            </a:r>
            <a:r>
              <a:rPr lang="en-US" altLang="zh-TW" dirty="0"/>
              <a:t>DQS</a:t>
            </a:r>
            <a:r>
              <a:rPr lang="zh-TW" altLang="en-US" dirty="0"/>
              <a:t>中間</a:t>
            </a:r>
            <a:r>
              <a:rPr lang="en-US" altLang="zh-TW" dirty="0"/>
              <a:t>(Click)</a:t>
            </a:r>
            <a:endParaRPr lang="zh-TW" altLang="en-US" dirty="0"/>
          </a:p>
          <a:p>
            <a:r>
              <a:rPr lang="zh-TW" altLang="en-US" dirty="0"/>
              <a:t>對齊正確的</a:t>
            </a:r>
            <a:r>
              <a:rPr lang="en-US" altLang="zh-TW" dirty="0"/>
              <a:t>CLOCK</a:t>
            </a:r>
            <a:r>
              <a:rPr lang="zh-TW" altLang="en-US" dirty="0"/>
              <a:t>週期 最後抓出</a:t>
            </a:r>
            <a:r>
              <a:rPr lang="en-US" altLang="zh-TW" dirty="0"/>
              <a:t>DQ</a:t>
            </a:r>
            <a:r>
              <a:rPr lang="zh-TW" altLang="en-US" dirty="0"/>
              <a:t>的容錯範圍</a:t>
            </a:r>
            <a:r>
              <a:rPr lang="en-US" altLang="zh-TW" dirty="0"/>
              <a:t>(Click*2)</a:t>
            </a:r>
          </a:p>
          <a:p>
            <a:r>
              <a:rPr lang="zh-TW" altLang="en-US" dirty="0"/>
              <a:t>那有關於校準的觀念就到這邊 接下來就來實際透過</a:t>
            </a:r>
            <a:r>
              <a:rPr lang="en-US" altLang="zh-TW" dirty="0"/>
              <a:t>MIG</a:t>
            </a:r>
            <a:r>
              <a:rPr lang="zh-TW" altLang="en-US" dirty="0"/>
              <a:t>存取</a:t>
            </a:r>
            <a:r>
              <a:rPr lang="en-US" altLang="zh-TW" dirty="0"/>
              <a:t>DDR</a:t>
            </a:r>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31770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r>
              <a:rPr lang="zh-TW" altLang="en-US" dirty="0"/>
              <a:t>我們會利用</a:t>
            </a:r>
            <a:r>
              <a:rPr lang="en-US" altLang="zh-TW" dirty="0"/>
              <a:t>MIG</a:t>
            </a:r>
            <a:r>
              <a:rPr lang="zh-TW" altLang="en-US" dirty="0"/>
              <a:t>寫一個測試的</a:t>
            </a:r>
            <a:r>
              <a:rPr lang="en-US" altLang="zh-TW" dirty="0"/>
              <a:t>Project</a:t>
            </a:r>
          </a:p>
          <a:p>
            <a:r>
              <a:rPr lang="zh-TW" altLang="en-US" dirty="0"/>
              <a:t>而這個</a:t>
            </a:r>
            <a:r>
              <a:rPr lang="en-US" altLang="zh-TW" dirty="0"/>
              <a:t>Project</a:t>
            </a:r>
            <a:r>
              <a:rPr lang="zh-TW" altLang="en-US" dirty="0"/>
              <a:t>會從地址</a:t>
            </a:r>
            <a:r>
              <a:rPr lang="en-US" altLang="zh-TW" dirty="0"/>
              <a:t>0</a:t>
            </a:r>
            <a:r>
              <a:rPr lang="zh-TW" altLang="en-US" dirty="0"/>
              <a:t>開始寫一個定量的數據到</a:t>
            </a:r>
            <a:r>
              <a:rPr lang="en-US" altLang="zh-TW" dirty="0"/>
              <a:t>DDR3</a:t>
            </a:r>
          </a:p>
          <a:p>
            <a:r>
              <a:rPr lang="zh-TW" altLang="en-US" dirty="0"/>
              <a:t>再從地址</a:t>
            </a:r>
            <a:r>
              <a:rPr lang="en-US" altLang="zh-TW" dirty="0"/>
              <a:t>0</a:t>
            </a:r>
            <a:r>
              <a:rPr lang="zh-TW" altLang="en-US" dirty="0"/>
              <a:t>開始讀取之前寫入</a:t>
            </a:r>
            <a:r>
              <a:rPr lang="en-US" altLang="zh-TW" dirty="0"/>
              <a:t>DDR3</a:t>
            </a:r>
            <a:r>
              <a:rPr lang="zh-TW" altLang="en-US" dirty="0"/>
              <a:t>的數據</a:t>
            </a:r>
          </a:p>
          <a:p>
            <a:r>
              <a:rPr lang="zh-TW" altLang="en-US" dirty="0"/>
              <a:t>同時判斷讀寫數據是否一致 反覆循環讀寫</a:t>
            </a:r>
          </a:p>
          <a:p>
            <a:pPr marL="0" lvl="0" indent="0" algn="l" rtl="0">
              <a:spcBef>
                <a:spcPts val="0"/>
              </a:spcBef>
              <a:spcAft>
                <a:spcPts val="0"/>
              </a:spcAft>
              <a:buNone/>
            </a:pPr>
            <a:endParaRPr dirty="0"/>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46465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project</a:t>
            </a:r>
            <a:r>
              <a:rPr lang="zh-TW" altLang="en-US" dirty="0"/>
              <a:t>建立完成之後 就可以從</a:t>
            </a:r>
            <a:r>
              <a:rPr lang="en-US" altLang="zh-TW" dirty="0"/>
              <a:t>IP Catalog</a:t>
            </a:r>
            <a:r>
              <a:rPr lang="zh-TW" altLang="en-US" dirty="0"/>
              <a:t>中建立</a:t>
            </a:r>
            <a:r>
              <a:rPr lang="en-US" altLang="zh-TW" dirty="0"/>
              <a:t>MIG</a:t>
            </a:r>
          </a:p>
          <a:p>
            <a:r>
              <a:rPr lang="zh-TW" altLang="en-US" dirty="0"/>
              <a:t>因為前面有大致講解了</a:t>
            </a:r>
            <a:r>
              <a:rPr lang="en-US" altLang="zh-TW" dirty="0"/>
              <a:t>IP</a:t>
            </a:r>
            <a:r>
              <a:rPr lang="zh-TW" altLang="en-US" dirty="0"/>
              <a:t>的設定 這邊就不講太多</a:t>
            </a:r>
          </a:p>
          <a:p>
            <a:r>
              <a:rPr lang="zh-TW" altLang="en-US" dirty="0"/>
              <a:t>建立新設計 使用原生介面 選擇</a:t>
            </a:r>
            <a:r>
              <a:rPr lang="en-US" altLang="zh-TW" dirty="0"/>
              <a:t>DDR3</a:t>
            </a:r>
            <a:r>
              <a:rPr lang="zh-TW" altLang="en-US" dirty="0"/>
              <a:t>料號跟電壓</a:t>
            </a:r>
          </a:p>
          <a:p>
            <a:r>
              <a:rPr lang="en-US" altLang="zh-TW" dirty="0"/>
              <a:t>MIG</a:t>
            </a:r>
            <a:r>
              <a:rPr lang="zh-TW" altLang="en-US" dirty="0"/>
              <a:t>的工作時鐘設定</a:t>
            </a:r>
            <a:r>
              <a:rPr lang="en-US" altLang="zh-TW" dirty="0"/>
              <a:t>250MHz</a:t>
            </a:r>
          </a:p>
          <a:p>
            <a:r>
              <a:rPr lang="en-US" altLang="zh-TW" dirty="0"/>
              <a:t>System clock</a:t>
            </a:r>
            <a:r>
              <a:rPr lang="zh-TW" altLang="en-US" dirty="0"/>
              <a:t>跟</a:t>
            </a:r>
            <a:r>
              <a:rPr lang="en-US" altLang="zh-TW" dirty="0"/>
              <a:t>Reference Clock</a:t>
            </a:r>
            <a:r>
              <a:rPr lang="zh-TW" altLang="en-US" dirty="0"/>
              <a:t>設定</a:t>
            </a:r>
            <a:r>
              <a:rPr lang="en-US" altLang="zh-TW" dirty="0"/>
              <a:t>No buffer</a:t>
            </a:r>
          </a:p>
          <a:p>
            <a:r>
              <a:rPr lang="zh-TW" altLang="en-US" dirty="0"/>
              <a:t>等等會用</a:t>
            </a:r>
            <a:r>
              <a:rPr lang="en-US" altLang="zh-TW" dirty="0"/>
              <a:t>clock wizard</a:t>
            </a:r>
            <a:r>
              <a:rPr lang="zh-TW" altLang="en-US" dirty="0"/>
              <a:t>建一個</a:t>
            </a:r>
            <a:r>
              <a:rPr lang="en-US" altLang="zh-TW" dirty="0"/>
              <a:t>PLL</a:t>
            </a:r>
            <a:r>
              <a:rPr lang="zh-TW" altLang="en-US" dirty="0"/>
              <a:t>來提供 </a:t>
            </a:r>
            <a:r>
              <a:rPr lang="en-US" altLang="zh-TW" dirty="0"/>
              <a:t>PIN</a:t>
            </a:r>
            <a:r>
              <a:rPr lang="zh-TW" altLang="en-US" dirty="0"/>
              <a:t>腳設定 建立</a:t>
            </a:r>
          </a:p>
          <a:p>
            <a:r>
              <a:rPr lang="zh-TW" altLang="en-US" dirty="0"/>
              <a:t>之後再來建立</a:t>
            </a:r>
            <a:r>
              <a:rPr lang="en-US" altLang="zh-TW" dirty="0"/>
              <a:t>Clock input</a:t>
            </a:r>
            <a:r>
              <a:rPr lang="zh-TW" altLang="en-US" dirty="0"/>
              <a:t>為了講解方便這裡設定</a:t>
            </a:r>
            <a:r>
              <a:rPr lang="en-US" altLang="zh-TW" dirty="0"/>
              <a:t>100MHz</a:t>
            </a:r>
          </a:p>
          <a:p>
            <a:r>
              <a:rPr lang="zh-TW" altLang="en-US" dirty="0"/>
              <a:t>輸出</a:t>
            </a:r>
            <a:r>
              <a:rPr lang="en-US" altLang="zh-TW" dirty="0"/>
              <a:t>250M</a:t>
            </a:r>
            <a:r>
              <a:rPr lang="zh-TW" altLang="en-US" dirty="0"/>
              <a:t>與</a:t>
            </a:r>
            <a:r>
              <a:rPr lang="en-US" altLang="zh-TW" dirty="0"/>
              <a:t>200M</a:t>
            </a:r>
            <a:r>
              <a:rPr lang="zh-TW" altLang="en-US" dirty="0"/>
              <a:t>兩個時鐘源 完成之後就來打開</a:t>
            </a:r>
            <a:r>
              <a:rPr lang="en-US" altLang="zh-TW" dirty="0"/>
              <a:t>MIG IP</a:t>
            </a:r>
            <a:r>
              <a:rPr lang="zh-TW" altLang="en-US" dirty="0"/>
              <a:t>的</a:t>
            </a:r>
            <a:r>
              <a:rPr lang="en-US" altLang="zh-TW" dirty="0"/>
              <a:t>EX</a:t>
            </a:r>
          </a:p>
          <a:p>
            <a:endParaRPr lang="en-US" altLang="zh-TW"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106867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直接先看</a:t>
            </a:r>
            <a:r>
              <a:rPr lang="en-US" altLang="zh-TW" dirty="0"/>
              <a:t>Simulation</a:t>
            </a:r>
            <a:r>
              <a:rPr lang="zh-TW" altLang="en-US" dirty="0"/>
              <a:t>的結果</a:t>
            </a:r>
            <a:r>
              <a:rPr lang="en-US" altLang="zh-TW" dirty="0"/>
              <a:t>(</a:t>
            </a:r>
            <a:r>
              <a:rPr lang="zh-TW" altLang="en-US" dirty="0"/>
              <a:t>先點 如果需要重跑就往下講</a:t>
            </a:r>
            <a:r>
              <a:rPr lang="en-US" altLang="zh-TW" dirty="0"/>
              <a:t>)</a:t>
            </a:r>
          </a:p>
          <a:p>
            <a:r>
              <a:rPr lang="zh-TW" altLang="en-US" dirty="0"/>
              <a:t>當初始校準信號拉高就代表我們的</a:t>
            </a:r>
            <a:r>
              <a:rPr lang="en-US" altLang="zh-TW" dirty="0"/>
              <a:t>MIG</a:t>
            </a:r>
            <a:r>
              <a:rPr lang="zh-TW" altLang="en-US" dirty="0"/>
              <a:t>已準備就緒</a:t>
            </a:r>
          </a:p>
          <a:p>
            <a:r>
              <a:rPr lang="zh-TW" altLang="en-US" dirty="0"/>
              <a:t>而</a:t>
            </a:r>
            <a:r>
              <a:rPr lang="en-US" altLang="zh-TW" dirty="0" err="1"/>
              <a:t>cmd</a:t>
            </a:r>
            <a:r>
              <a:rPr lang="zh-TW" altLang="en-US" dirty="0"/>
              <a:t>為</a:t>
            </a:r>
            <a:r>
              <a:rPr lang="en-US" altLang="zh-TW" dirty="0"/>
              <a:t>0</a:t>
            </a:r>
            <a:r>
              <a:rPr lang="zh-TW" altLang="en-US" dirty="0"/>
              <a:t>時代表寫入 </a:t>
            </a:r>
            <a:r>
              <a:rPr lang="en-US" altLang="zh-TW" dirty="0"/>
              <a:t>1</a:t>
            </a:r>
            <a:r>
              <a:rPr lang="zh-TW" altLang="en-US" dirty="0"/>
              <a:t>代表讀取</a:t>
            </a:r>
          </a:p>
          <a:p>
            <a:r>
              <a:rPr lang="zh-TW" altLang="en-US" dirty="0"/>
              <a:t>唯有兩組的握手信號同時成立才寫入資料 那前面有提到寫入的三種時機</a:t>
            </a:r>
          </a:p>
          <a:p>
            <a:r>
              <a:rPr lang="zh-TW" altLang="en-US" dirty="0"/>
              <a:t>那這裡就是同時寫入 所以</a:t>
            </a:r>
            <a:r>
              <a:rPr lang="en-US" altLang="zh-TW" dirty="0"/>
              <a:t>end</a:t>
            </a:r>
            <a:r>
              <a:rPr lang="zh-TW" altLang="en-US" dirty="0"/>
              <a:t>與寫入請求同時拉高</a:t>
            </a:r>
          </a:p>
          <a:p>
            <a:r>
              <a:rPr lang="zh-TW" altLang="en-US" dirty="0"/>
              <a:t>而且</a:t>
            </a:r>
            <a:r>
              <a:rPr lang="en-US" altLang="zh-TW" dirty="0"/>
              <a:t>address</a:t>
            </a:r>
            <a:r>
              <a:rPr lang="zh-TW" altLang="en-US" dirty="0"/>
              <a:t>與</a:t>
            </a:r>
            <a:r>
              <a:rPr lang="en-US" altLang="zh-TW" dirty="0"/>
              <a:t>data</a:t>
            </a:r>
            <a:r>
              <a:rPr lang="zh-TW" altLang="en-US" dirty="0"/>
              <a:t>數據同時變化</a:t>
            </a:r>
          </a:p>
          <a:p>
            <a:endParaRPr lang="en-US" altLang="zh-TW"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977336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latin typeface="+mj-lt"/>
                <a:ea typeface="+mn-ea"/>
                <a:cs typeface="Arial" panose="020B0604020202020204" pitchFamily="34" charset="0"/>
              </a:rPr>
              <a:t>讀數據時則是在過了幾個週期之後</a:t>
            </a:r>
            <a:endParaRPr lang="en-US" altLang="zh-TW" sz="1200" kern="1200" dirty="0">
              <a:latin typeface="+mj-lt"/>
              <a:ea typeface="+mn-ea"/>
              <a:cs typeface="Arial" panose="020B0604020202020204" pitchFamily="34" charset="0"/>
            </a:endParaRPr>
          </a:p>
          <a:p>
            <a:r>
              <a:rPr lang="zh-TW" altLang="en-US" sz="1200" kern="1200" dirty="0">
                <a:latin typeface="+mj-lt"/>
                <a:ea typeface="+mn-ea"/>
                <a:cs typeface="Arial" panose="020B0604020202020204" pitchFamily="34" charset="0"/>
              </a:rPr>
              <a:t>驗證信號拉高且握手信號成立才開始讀取</a:t>
            </a:r>
            <a:endParaRPr lang="en-US" altLang="zh-TW"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9783327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接下來我們就開始實際設計 為了觀察內部信號的變化</a:t>
            </a:r>
          </a:p>
          <a:p>
            <a:r>
              <a:rPr lang="zh-TW" altLang="en-US" dirty="0"/>
              <a:t>要先建立一個正確的</a:t>
            </a:r>
            <a:r>
              <a:rPr lang="en-US" altLang="zh-TW" dirty="0"/>
              <a:t>simulation</a:t>
            </a:r>
            <a:r>
              <a:rPr lang="zh-TW" altLang="en-US" dirty="0"/>
              <a:t>環境 這邊就可以先使用</a:t>
            </a:r>
            <a:r>
              <a:rPr lang="en-US" altLang="zh-TW" dirty="0"/>
              <a:t>example</a:t>
            </a:r>
            <a:r>
              <a:rPr lang="zh-TW" altLang="en-US" dirty="0"/>
              <a:t>提供的模擬檔案</a:t>
            </a:r>
          </a:p>
          <a:p>
            <a:r>
              <a:rPr lang="zh-TW" altLang="en-US" dirty="0"/>
              <a:t>先從剛剛打開的</a:t>
            </a:r>
            <a:r>
              <a:rPr lang="en-US" altLang="zh-TW" dirty="0"/>
              <a:t>example</a:t>
            </a:r>
            <a:r>
              <a:rPr lang="zh-TW" altLang="en-US" dirty="0"/>
              <a:t>裡把這四個檔案添加過來</a:t>
            </a:r>
          </a:p>
          <a:p>
            <a:r>
              <a:rPr lang="zh-TW" altLang="en-US" dirty="0"/>
              <a:t>左邊兩個 一個是</a:t>
            </a:r>
            <a:r>
              <a:rPr lang="en-US" altLang="zh-TW" dirty="0"/>
              <a:t>DDR3</a:t>
            </a:r>
            <a:r>
              <a:rPr lang="zh-TW" altLang="en-US" dirty="0"/>
              <a:t>的實例化檔案 一個是</a:t>
            </a:r>
            <a:r>
              <a:rPr lang="en-US" altLang="zh-TW" dirty="0"/>
              <a:t>DDR3</a:t>
            </a:r>
            <a:r>
              <a:rPr lang="zh-TW" altLang="en-US" dirty="0"/>
              <a:t>相關的參數文件</a:t>
            </a:r>
          </a:p>
          <a:p>
            <a:r>
              <a:rPr lang="zh-TW" altLang="en-US" dirty="0"/>
              <a:t>右邊兩個則是</a:t>
            </a:r>
            <a:r>
              <a:rPr lang="en-US" altLang="zh-TW" dirty="0"/>
              <a:t>testbench</a:t>
            </a:r>
            <a:r>
              <a:rPr lang="zh-TW" altLang="en-US" dirty="0"/>
              <a:t>跟</a:t>
            </a:r>
            <a:r>
              <a:rPr lang="en-US" altLang="zh-TW" dirty="0"/>
              <a:t>wire delay</a:t>
            </a:r>
            <a:r>
              <a:rPr lang="zh-TW" altLang="en-US" dirty="0"/>
              <a:t>檔</a:t>
            </a:r>
          </a:p>
          <a:p>
            <a:r>
              <a:rPr lang="zh-TW" altLang="en-US" dirty="0"/>
              <a:t>之後修改</a:t>
            </a:r>
            <a:r>
              <a:rPr lang="en-US" altLang="zh-TW" dirty="0"/>
              <a:t>testbench</a:t>
            </a:r>
            <a:r>
              <a:rPr lang="zh-TW" altLang="en-US" dirty="0"/>
              <a:t>檔裡的</a:t>
            </a:r>
            <a:r>
              <a:rPr lang="en-US" altLang="zh-TW" dirty="0"/>
              <a:t>CLKIN Period </a:t>
            </a:r>
            <a:r>
              <a:rPr lang="zh-TW" altLang="en-US" dirty="0"/>
              <a:t>也就是我們前面生成時鐘的輸入週期</a:t>
            </a:r>
          </a:p>
          <a:p>
            <a:r>
              <a:rPr lang="zh-TW" altLang="en-US" dirty="0"/>
              <a:t>這裡的單位是</a:t>
            </a:r>
            <a:r>
              <a:rPr lang="en-US" altLang="zh-TW" dirty="0" err="1"/>
              <a:t>ps</a:t>
            </a:r>
            <a:r>
              <a:rPr lang="en-US" altLang="zh-TW" dirty="0"/>
              <a:t> </a:t>
            </a:r>
            <a:r>
              <a:rPr lang="zh-TW" altLang="en-US" dirty="0"/>
              <a:t>像我們前面設定的是</a:t>
            </a:r>
            <a:r>
              <a:rPr lang="en-US" altLang="zh-TW" dirty="0"/>
              <a:t>100MHz </a:t>
            </a:r>
            <a:r>
              <a:rPr lang="zh-TW" altLang="en-US" dirty="0"/>
              <a:t>所以這裡要改成</a:t>
            </a:r>
            <a:r>
              <a:rPr lang="en-US" altLang="zh-TW" dirty="0"/>
              <a:t>10000ps</a:t>
            </a:r>
          </a:p>
          <a:p>
            <a:r>
              <a:rPr lang="zh-TW" altLang="en-US" dirty="0"/>
              <a:t>再來更改實例化的</a:t>
            </a:r>
            <a:r>
              <a:rPr lang="en-US" altLang="zh-TW" dirty="0"/>
              <a:t>module name</a:t>
            </a:r>
            <a:r>
              <a:rPr lang="zh-TW" altLang="en-US" dirty="0"/>
              <a:t>跟</a:t>
            </a:r>
            <a:r>
              <a:rPr lang="en-US" altLang="zh-TW" dirty="0"/>
              <a:t>clock</a:t>
            </a:r>
            <a:r>
              <a:rPr lang="zh-TW" altLang="en-US" dirty="0"/>
              <a:t>配置 因為我們改從內部的</a:t>
            </a:r>
            <a:r>
              <a:rPr lang="en-US" altLang="zh-TW" dirty="0"/>
              <a:t>PLL</a:t>
            </a:r>
            <a:r>
              <a:rPr lang="zh-TW" altLang="en-US" dirty="0"/>
              <a:t>生成</a:t>
            </a:r>
          </a:p>
          <a:p>
            <a:r>
              <a:rPr lang="zh-TW" altLang="en-US" dirty="0"/>
              <a:t>所以這裡可以把參考時鐘先註解掉</a:t>
            </a: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1421129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再來</a:t>
            </a:r>
            <a:r>
              <a:rPr lang="en-US" altLang="zh-TW" dirty="0"/>
              <a:t>TOP Module</a:t>
            </a:r>
            <a:r>
              <a:rPr lang="zh-TW" altLang="en-US" dirty="0"/>
              <a:t>的編寫 可以參考範例的端口接法</a:t>
            </a:r>
          </a:p>
          <a:p>
            <a:r>
              <a:rPr lang="zh-TW" altLang="en-US" dirty="0"/>
              <a:t>那這裡把它簡單整理成這個形式 除了與</a:t>
            </a:r>
            <a:r>
              <a:rPr lang="en-US" altLang="zh-TW" dirty="0"/>
              <a:t>DDR3</a:t>
            </a:r>
            <a:r>
              <a:rPr lang="zh-TW" altLang="en-US" dirty="0"/>
              <a:t>連接的部分就剩下時鐘與</a:t>
            </a:r>
            <a:r>
              <a:rPr lang="en-US" altLang="zh-TW" dirty="0"/>
              <a:t>reset</a:t>
            </a:r>
            <a:r>
              <a:rPr lang="zh-TW" altLang="en-US" dirty="0"/>
              <a:t>兩個輸入</a:t>
            </a:r>
          </a:p>
          <a:p>
            <a:r>
              <a:rPr lang="zh-TW" altLang="en-US" dirty="0"/>
              <a:t>跟偵錯與初始校準完成兩個輸出信號</a:t>
            </a:r>
          </a:p>
          <a:p>
            <a:endParaRPr lang="en-US" altLang="zh-TW"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1647974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那我們這邊先準備了一個最基礎的</a:t>
            </a:r>
            <a:r>
              <a:rPr lang="en-US" altLang="zh-TW" dirty="0"/>
              <a:t>Top Module</a:t>
            </a:r>
            <a:r>
              <a:rPr lang="zh-TW" altLang="en-US" dirty="0"/>
              <a:t>來做</a:t>
            </a:r>
            <a:r>
              <a:rPr lang="en-US" altLang="zh-TW" dirty="0"/>
              <a:t>Simulation</a:t>
            </a:r>
          </a:p>
          <a:p>
            <a:r>
              <a:rPr lang="zh-TW" altLang="en-US" dirty="0"/>
              <a:t>實例化了</a:t>
            </a:r>
            <a:r>
              <a:rPr lang="en-US" altLang="zh-TW" dirty="0" err="1"/>
              <a:t>clk</a:t>
            </a:r>
            <a:r>
              <a:rPr lang="zh-TW" altLang="en-US" dirty="0"/>
              <a:t>跟</a:t>
            </a:r>
            <a:r>
              <a:rPr lang="en-US" altLang="zh-TW" dirty="0" err="1"/>
              <a:t>mig</a:t>
            </a:r>
            <a:r>
              <a:rPr lang="zh-TW" altLang="en-US" dirty="0"/>
              <a:t>兩個</a:t>
            </a:r>
            <a:r>
              <a:rPr lang="en-US" altLang="zh-TW" dirty="0" err="1"/>
              <a:t>ip</a:t>
            </a:r>
            <a:r>
              <a:rPr lang="en-US" altLang="zh-TW" dirty="0"/>
              <a:t> MIG</a:t>
            </a:r>
            <a:r>
              <a:rPr lang="zh-TW" altLang="en-US" dirty="0"/>
              <a:t>的</a:t>
            </a:r>
            <a:r>
              <a:rPr lang="en-US" altLang="zh-TW" dirty="0"/>
              <a:t>DDR3</a:t>
            </a:r>
            <a:r>
              <a:rPr lang="zh-TW" altLang="en-US" dirty="0"/>
              <a:t>這一端已經連接好了</a:t>
            </a:r>
          </a:p>
          <a:p>
            <a:r>
              <a:rPr lang="en-US" altLang="zh-TW" dirty="0"/>
              <a:t>User</a:t>
            </a:r>
            <a:r>
              <a:rPr lang="zh-TW" altLang="en-US" dirty="0"/>
              <a:t>端則先空接 另外依據</a:t>
            </a:r>
            <a:r>
              <a:rPr lang="en-US" altLang="zh-TW" dirty="0"/>
              <a:t>Xilinx</a:t>
            </a:r>
            <a:r>
              <a:rPr lang="zh-TW" altLang="en-US" dirty="0"/>
              <a:t>的推薦這三條信號線也要預先拉</a:t>
            </a:r>
            <a:r>
              <a:rPr lang="en-US" altLang="zh-TW" dirty="0"/>
              <a:t>0</a:t>
            </a:r>
          </a:p>
          <a:p>
            <a:r>
              <a:rPr lang="zh-TW" altLang="en-US" dirty="0"/>
              <a:t>實際的</a:t>
            </a:r>
            <a:r>
              <a:rPr lang="en-US" altLang="zh-TW" dirty="0"/>
              <a:t>CODE</a:t>
            </a:r>
            <a:r>
              <a:rPr lang="zh-TW" altLang="en-US" dirty="0"/>
              <a:t>大概長這樣 可以看到基本與範例的寫法差不多</a:t>
            </a:r>
            <a:endParaRPr lang="en-US" altLang="zh-TW"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0626088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接下來先跑一次模擬 大概要等到</a:t>
            </a:r>
            <a:r>
              <a:rPr lang="en-US" altLang="zh-TW" dirty="0"/>
              <a:t>100</a:t>
            </a:r>
            <a:r>
              <a:rPr lang="zh-TW" altLang="en-US" dirty="0"/>
              <a:t>多</a:t>
            </a:r>
            <a:r>
              <a:rPr lang="en-US" altLang="zh-TW" dirty="0"/>
              <a:t>us </a:t>
            </a:r>
            <a:r>
              <a:rPr lang="zh-TW" altLang="en-US" dirty="0"/>
              <a:t>初始校準完成信號才會成功拉起</a:t>
            </a:r>
          </a:p>
          <a:p>
            <a:r>
              <a:rPr lang="zh-TW" altLang="en-US" dirty="0"/>
              <a:t>這個信號拉起才代表我們建立了一個時序正確的模擬環境</a:t>
            </a:r>
          </a:p>
          <a:p>
            <a:r>
              <a:rPr lang="zh-TW" altLang="en-US" dirty="0"/>
              <a:t>下一步就來完成我們的</a:t>
            </a:r>
            <a:r>
              <a:rPr lang="en-US" altLang="zh-TW" dirty="0"/>
              <a:t>user</a:t>
            </a:r>
            <a:r>
              <a:rPr lang="zh-TW" altLang="en-US" dirty="0"/>
              <a:t>端</a:t>
            </a: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526802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再往更底層看 如果把</a:t>
            </a:r>
            <a:r>
              <a:rPr lang="en-US" altLang="zh-TW" dirty="0"/>
              <a:t>Chip</a:t>
            </a:r>
            <a:r>
              <a:rPr lang="zh-TW" altLang="en-US" dirty="0"/>
              <a:t>拆開來看 會看到很大一片儲存矩陣</a:t>
            </a:r>
            <a:r>
              <a:rPr lang="en-US" altLang="zh-TW" dirty="0"/>
              <a:t>(Click)</a:t>
            </a:r>
            <a:endParaRPr lang="zh-TW" altLang="en-US" dirty="0"/>
          </a:p>
          <a:p>
            <a:r>
              <a:rPr lang="zh-TW" altLang="en-US" dirty="0"/>
              <a:t>將這些矩陣做分區就是</a:t>
            </a:r>
            <a:r>
              <a:rPr lang="en-US" altLang="zh-TW" dirty="0"/>
              <a:t>Bank </a:t>
            </a:r>
            <a:r>
              <a:rPr lang="zh-TW" altLang="en-US" dirty="0"/>
              <a:t>而</a:t>
            </a:r>
            <a:r>
              <a:rPr lang="en-US" altLang="zh-TW" dirty="0"/>
              <a:t>Row</a:t>
            </a:r>
            <a:r>
              <a:rPr lang="zh-TW" altLang="en-US" dirty="0"/>
              <a:t>跟</a:t>
            </a:r>
            <a:r>
              <a:rPr lang="en-US" altLang="zh-TW" dirty="0"/>
              <a:t>Column</a:t>
            </a:r>
            <a:r>
              <a:rPr lang="zh-TW" altLang="en-US" dirty="0"/>
              <a:t>就是構成矩陣的最基本單位</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2110612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MIG</a:t>
            </a:r>
            <a:r>
              <a:rPr lang="zh-TW" altLang="en-US" dirty="0"/>
              <a:t>到</a:t>
            </a:r>
            <a:r>
              <a:rPr lang="en-US" altLang="zh-TW" dirty="0"/>
              <a:t>APP</a:t>
            </a:r>
            <a:r>
              <a:rPr lang="zh-TW" altLang="en-US" dirty="0"/>
              <a:t>一樣可以參考</a:t>
            </a:r>
            <a:r>
              <a:rPr lang="en-US" altLang="zh-TW" dirty="0"/>
              <a:t>example</a:t>
            </a:r>
            <a:r>
              <a:rPr lang="zh-TW" altLang="en-US" dirty="0"/>
              <a:t>的接口配置 </a:t>
            </a:r>
            <a:endParaRPr lang="en-US" altLang="zh-TW" dirty="0"/>
          </a:p>
          <a:p>
            <a:r>
              <a:rPr lang="zh-TW" altLang="en-US" dirty="0"/>
              <a:t>可以看到</a:t>
            </a:r>
            <a:r>
              <a:rPr lang="en-US" altLang="zh-TW" dirty="0"/>
              <a:t>top </a:t>
            </a:r>
            <a:r>
              <a:rPr lang="en-US" altLang="zh-TW" dirty="0" err="1"/>
              <a:t>modul</a:t>
            </a:r>
            <a:r>
              <a:rPr lang="zh-TW" altLang="en-US" dirty="0"/>
              <a:t>裡的</a:t>
            </a:r>
            <a:r>
              <a:rPr lang="en-US" altLang="zh-TW" dirty="0" err="1"/>
              <a:t>applicatio</a:t>
            </a:r>
            <a:r>
              <a:rPr lang="zh-TW" altLang="en-US" dirty="0"/>
              <a:t>有哪些</a:t>
            </a:r>
            <a:r>
              <a:rPr lang="en-US" altLang="zh-TW" dirty="0"/>
              <a:t>port</a:t>
            </a:r>
          </a:p>
          <a:p>
            <a:r>
              <a:rPr lang="zh-TW" altLang="en-US" dirty="0"/>
              <a:t>由</a:t>
            </a:r>
            <a:r>
              <a:rPr lang="en-US" altLang="zh-TW" dirty="0"/>
              <a:t>MIG</a:t>
            </a:r>
            <a:r>
              <a:rPr lang="zh-TW" altLang="en-US" dirty="0"/>
              <a:t>提供</a:t>
            </a:r>
            <a:r>
              <a:rPr lang="en-US" altLang="zh-TW" dirty="0"/>
              <a:t>User</a:t>
            </a:r>
            <a:r>
              <a:rPr lang="zh-TW" altLang="en-US" dirty="0"/>
              <a:t>端 </a:t>
            </a:r>
            <a:r>
              <a:rPr lang="en-US" altLang="zh-TW" dirty="0" err="1"/>
              <a:t>clk</a:t>
            </a:r>
            <a:r>
              <a:rPr lang="en-US" altLang="zh-TW" dirty="0"/>
              <a:t> </a:t>
            </a:r>
            <a:r>
              <a:rPr lang="zh-TW" altLang="en-US" dirty="0"/>
              <a:t>同步復位 校準完成信號</a:t>
            </a:r>
          </a:p>
          <a:p>
            <a:r>
              <a:rPr lang="en-US" altLang="zh-TW" dirty="0"/>
              <a:t>User</a:t>
            </a:r>
            <a:r>
              <a:rPr lang="zh-TW" altLang="en-US" dirty="0"/>
              <a:t>端比對資料後生出的偵錯信號 以及前幾章談到的這些線路</a:t>
            </a:r>
          </a:p>
          <a:p>
            <a:r>
              <a:rPr lang="zh-TW" altLang="en-US" dirty="0"/>
              <a:t>由</a:t>
            </a:r>
            <a:r>
              <a:rPr lang="en-US" altLang="zh-TW" dirty="0"/>
              <a:t>example</a:t>
            </a:r>
            <a:r>
              <a:rPr lang="zh-TW" altLang="en-US" dirty="0"/>
              <a:t>可以得到</a:t>
            </a:r>
            <a:r>
              <a:rPr lang="en-US" altLang="zh-TW" dirty="0" err="1"/>
              <a:t>Addr_width</a:t>
            </a:r>
            <a:r>
              <a:rPr lang="zh-TW" altLang="en-US" dirty="0"/>
              <a:t>是</a:t>
            </a:r>
            <a:r>
              <a:rPr lang="en-US" altLang="zh-TW" dirty="0"/>
              <a:t>28</a:t>
            </a:r>
          </a:p>
          <a:p>
            <a:r>
              <a:rPr lang="en-US" altLang="zh-TW" dirty="0"/>
              <a:t>Data width</a:t>
            </a:r>
            <a:r>
              <a:rPr lang="zh-TW" altLang="en-US" dirty="0"/>
              <a:t>是前面設定的</a:t>
            </a:r>
            <a:r>
              <a:rPr lang="en-US" altLang="zh-TW" dirty="0"/>
              <a:t>data width</a:t>
            </a:r>
            <a:r>
              <a:rPr lang="zh-TW" altLang="en-US" dirty="0"/>
              <a:t>乘上一次</a:t>
            </a:r>
            <a:r>
              <a:rPr lang="en-US" altLang="zh-TW" dirty="0"/>
              <a:t>burst </a:t>
            </a:r>
            <a:r>
              <a:rPr lang="zh-TW" altLang="en-US" dirty="0"/>
              <a:t>長度</a:t>
            </a:r>
            <a:r>
              <a:rPr lang="en-US" altLang="zh-TW" dirty="0"/>
              <a:t>8</a:t>
            </a:r>
          </a:p>
          <a:p>
            <a:r>
              <a:rPr lang="zh-TW" altLang="en-US" dirty="0"/>
              <a:t>我們前面設定是</a:t>
            </a:r>
            <a:r>
              <a:rPr lang="en-US" altLang="zh-TW" dirty="0"/>
              <a:t>16 </a:t>
            </a:r>
            <a:r>
              <a:rPr lang="zh-TW" altLang="en-US" dirty="0"/>
              <a:t>所以這裡就是</a:t>
            </a:r>
            <a:r>
              <a:rPr lang="en-US" altLang="zh-TW" dirty="0"/>
              <a:t>16*8 = 128</a:t>
            </a:r>
          </a:p>
          <a:p>
            <a:endParaRPr lang="en-US" altLang="zh-TW"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7210250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線路的配置完成之後 接下來處理狀態機</a:t>
            </a:r>
          </a:p>
          <a:p>
            <a:r>
              <a:rPr lang="zh-TW" altLang="en-US" dirty="0"/>
              <a:t>在初始的</a:t>
            </a:r>
            <a:r>
              <a:rPr lang="en-US" altLang="zh-TW" dirty="0"/>
              <a:t>IDLE</a:t>
            </a:r>
            <a:r>
              <a:rPr lang="zh-TW" altLang="en-US" dirty="0"/>
              <a:t>狀態 等待</a:t>
            </a:r>
            <a:r>
              <a:rPr lang="en-US" altLang="zh-TW" dirty="0"/>
              <a:t>MIG IP</a:t>
            </a:r>
            <a:r>
              <a:rPr lang="zh-TW" altLang="en-US" dirty="0"/>
              <a:t>初始化完成之後跳到</a:t>
            </a:r>
            <a:r>
              <a:rPr lang="en-US" altLang="zh-TW" dirty="0"/>
              <a:t>WRITE</a:t>
            </a:r>
            <a:r>
              <a:rPr lang="zh-TW" altLang="en-US" dirty="0"/>
              <a:t>狀態</a:t>
            </a:r>
          </a:p>
          <a:p>
            <a:r>
              <a:rPr lang="zh-TW" altLang="en-US" dirty="0"/>
              <a:t>每寫入一次我</a:t>
            </a:r>
            <a:r>
              <a:rPr lang="en-US" altLang="zh-TW" dirty="0"/>
              <a:t>counter+1 address+8</a:t>
            </a:r>
          </a:p>
          <a:p>
            <a:r>
              <a:rPr lang="zh-TW" altLang="en-US" dirty="0"/>
              <a:t>這邊將寫入資料設為計數器 當我寫入到測試範圍最後一筆資料時</a:t>
            </a:r>
          </a:p>
          <a:p>
            <a:r>
              <a:rPr lang="zh-TW" altLang="en-US" dirty="0"/>
              <a:t>進入</a:t>
            </a:r>
            <a:r>
              <a:rPr lang="en-US" altLang="zh-TW" dirty="0"/>
              <a:t>WAIT</a:t>
            </a:r>
            <a:r>
              <a:rPr lang="zh-TW" altLang="en-US" dirty="0"/>
              <a:t>狀態 </a:t>
            </a:r>
            <a:r>
              <a:rPr lang="en-US" altLang="zh-TW" dirty="0"/>
              <a:t>counter</a:t>
            </a:r>
            <a:r>
              <a:rPr lang="zh-TW" altLang="en-US" dirty="0"/>
              <a:t>跟</a:t>
            </a:r>
            <a:r>
              <a:rPr lang="en-US" altLang="zh-TW" dirty="0"/>
              <a:t>address</a:t>
            </a:r>
            <a:r>
              <a:rPr lang="zh-TW" altLang="en-US" dirty="0"/>
              <a:t>歸零等待一個周期之後進到</a:t>
            </a:r>
            <a:r>
              <a:rPr lang="en-US" altLang="zh-TW" dirty="0"/>
              <a:t>READ</a:t>
            </a:r>
            <a:r>
              <a:rPr lang="zh-TW" altLang="en-US" dirty="0"/>
              <a:t>狀態</a:t>
            </a:r>
          </a:p>
          <a:p>
            <a:r>
              <a:rPr lang="zh-TW" altLang="en-US" dirty="0"/>
              <a:t>一樣每讀一次</a:t>
            </a:r>
            <a:r>
              <a:rPr lang="en-US" altLang="zh-TW" dirty="0"/>
              <a:t>counter+1 address+8</a:t>
            </a:r>
          </a:p>
          <a:p>
            <a:r>
              <a:rPr lang="zh-TW" altLang="en-US" dirty="0"/>
              <a:t>讀到最後一筆資料時兩者歸零回到</a:t>
            </a:r>
            <a:r>
              <a:rPr lang="en-US" altLang="zh-TW" dirty="0"/>
              <a:t>IDLE</a:t>
            </a:r>
            <a:r>
              <a:rPr lang="zh-TW" altLang="en-US" dirty="0"/>
              <a:t>狀態</a:t>
            </a:r>
          </a:p>
          <a:p>
            <a:r>
              <a:rPr lang="zh-TW" altLang="en-US" dirty="0"/>
              <a:t>接下來就來看完成的</a:t>
            </a:r>
            <a:r>
              <a:rPr lang="en-US" altLang="zh-TW" dirty="0"/>
              <a:t>Code</a:t>
            </a:r>
          </a:p>
          <a:p>
            <a:r>
              <a:rPr lang="en-US" altLang="zh-TW" dirty="0" err="1"/>
              <a:t>Cmd</a:t>
            </a:r>
            <a:r>
              <a:rPr lang="en-US" altLang="zh-TW" dirty="0"/>
              <a:t> </a:t>
            </a:r>
            <a:r>
              <a:rPr lang="zh-TW" altLang="en-US" dirty="0"/>
              <a:t>的部分當狀態為寫入時指派為</a:t>
            </a:r>
            <a:r>
              <a:rPr lang="en-US" altLang="zh-TW" dirty="0"/>
              <a:t>0 </a:t>
            </a:r>
            <a:r>
              <a:rPr lang="zh-TW" altLang="en-US" dirty="0"/>
              <a:t>讀取時指派為</a:t>
            </a:r>
            <a:r>
              <a:rPr lang="en-US" altLang="zh-TW" dirty="0"/>
              <a:t>1</a:t>
            </a:r>
          </a:p>
          <a:p>
            <a:r>
              <a:rPr lang="zh-TW" altLang="en-US" dirty="0"/>
              <a:t>寫入時 當</a:t>
            </a:r>
            <a:r>
              <a:rPr lang="en-US" altLang="zh-TW" dirty="0" err="1"/>
              <a:t>mig</a:t>
            </a:r>
            <a:r>
              <a:rPr lang="zh-TW" altLang="en-US" dirty="0"/>
              <a:t>傳來的兩個</a:t>
            </a:r>
            <a:r>
              <a:rPr lang="en-US" altLang="zh-TW" dirty="0"/>
              <a:t>ready</a:t>
            </a:r>
            <a:r>
              <a:rPr lang="zh-TW" altLang="en-US" dirty="0"/>
              <a:t>信號都拉高時 </a:t>
            </a:r>
            <a:r>
              <a:rPr lang="en-US" altLang="zh-TW" dirty="0"/>
              <a:t>user</a:t>
            </a:r>
            <a:r>
              <a:rPr lang="zh-TW" altLang="en-US" dirty="0"/>
              <a:t>端請求信號也拉高 完成握手信號</a:t>
            </a:r>
          </a:p>
          <a:p>
            <a:r>
              <a:rPr lang="zh-TW" altLang="en-US" dirty="0"/>
              <a:t>或是讀取時 只看這一組的握手信號 另外把我們寫入讀取的資料指派為一個計數器</a:t>
            </a:r>
            <a:endParaRPr lang="en-US" altLang="zh-TW" dirty="0"/>
          </a:p>
          <a:p>
            <a:r>
              <a:rPr lang="zh-TW" altLang="en-US" dirty="0"/>
              <a:t>為了模擬方便 記數到第一千筆資料時結束</a:t>
            </a:r>
          </a:p>
          <a:p>
            <a:r>
              <a:rPr lang="zh-TW" altLang="en-US" dirty="0"/>
              <a:t>下面則是狀態機的部分跟剛剛談到的動作相同就不多說 最後則是比對資料是否有誤</a:t>
            </a:r>
          </a:p>
          <a:p>
            <a:r>
              <a:rPr lang="zh-TW" altLang="en-US" dirty="0"/>
              <a:t>最後另外宣告了一組</a:t>
            </a:r>
            <a:r>
              <a:rPr lang="en-US" altLang="zh-TW" dirty="0"/>
              <a:t>reg</a:t>
            </a:r>
            <a:r>
              <a:rPr lang="zh-TW" altLang="en-US" dirty="0"/>
              <a:t>承接讀進來的資料 又因為我們傳進來的資料是一組計數器</a:t>
            </a:r>
          </a:p>
          <a:p>
            <a:r>
              <a:rPr lang="zh-TW" altLang="en-US" dirty="0"/>
              <a:t>所以這邊再做一組計數器來當作對比的資料 如果兩邊資料比對不一致錯誤信號就會拉高</a:t>
            </a:r>
            <a:endParaRPr lang="en-US" altLang="zh-TW" dirty="0"/>
          </a:p>
          <a:p>
            <a:endParaRPr lang="en-US" altLang="zh-TW" dirty="0"/>
          </a:p>
          <a:p>
            <a:r>
              <a:rPr lang="zh-TW" altLang="en-US" dirty="0"/>
              <a:t>最後看一下模擬結果</a:t>
            </a:r>
            <a:endParaRPr lang="en-US" altLang="zh-TW" dirty="0"/>
          </a:p>
          <a:p>
            <a:r>
              <a:rPr lang="zh-TW" altLang="en-US" dirty="0"/>
              <a:t>初始信號成功拉起 寫入時兩組握手信號成立數據同時寫入</a:t>
            </a:r>
            <a:endParaRPr lang="en-US" altLang="zh-TW" dirty="0"/>
          </a:p>
          <a:p>
            <a:r>
              <a:rPr lang="zh-TW" altLang="en-US" dirty="0"/>
              <a:t>讀取時經過幾個週期 </a:t>
            </a:r>
            <a:r>
              <a:rPr lang="en-US" altLang="zh-TW" dirty="0"/>
              <a:t>valid</a:t>
            </a:r>
            <a:r>
              <a:rPr lang="zh-TW" altLang="en-US"/>
              <a:t>信號拉高 且資料比對正確</a:t>
            </a:r>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0226026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831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那實際上</a:t>
            </a:r>
            <a:r>
              <a:rPr lang="en-US" altLang="zh-TW" dirty="0"/>
              <a:t>DDR</a:t>
            </a:r>
            <a:r>
              <a:rPr lang="zh-TW" altLang="en-US" dirty="0"/>
              <a:t>是怎麼運作的呢 從上一頁的內容繼續延伸</a:t>
            </a:r>
          </a:p>
          <a:p>
            <a:r>
              <a:rPr lang="zh-TW" altLang="en-US" dirty="0"/>
              <a:t>可以把</a:t>
            </a:r>
            <a:r>
              <a:rPr lang="en-US" altLang="zh-TW" dirty="0"/>
              <a:t>Bank</a:t>
            </a:r>
            <a:r>
              <a:rPr lang="zh-TW" altLang="en-US" dirty="0"/>
              <a:t>當成一個一個櫃子 在找資料的時候</a:t>
            </a:r>
          </a:p>
          <a:p>
            <a:r>
              <a:rPr lang="zh-TW" altLang="en-US" dirty="0"/>
              <a:t>會先去對第幾個櫃子 的第幾層</a:t>
            </a:r>
            <a:r>
              <a:rPr lang="en-US" altLang="zh-TW" dirty="0"/>
              <a:t>ROW </a:t>
            </a:r>
            <a:r>
              <a:rPr lang="zh-TW" altLang="en-US" dirty="0"/>
              <a:t>最後再看是哪一個</a:t>
            </a:r>
            <a:r>
              <a:rPr lang="en-US" altLang="zh-TW" dirty="0"/>
              <a:t>Column</a:t>
            </a:r>
          </a:p>
          <a:p>
            <a:r>
              <a:rPr lang="zh-TW" altLang="en-US" dirty="0"/>
              <a:t>所以實際在使用時 </a:t>
            </a:r>
            <a:r>
              <a:rPr lang="en-US" altLang="zh-TW" dirty="0"/>
              <a:t>DDR</a:t>
            </a:r>
            <a:r>
              <a:rPr lang="zh-TW" altLang="en-US" dirty="0"/>
              <a:t>會拿到一串編碼來獲得我們要讀取或寫入的</a:t>
            </a:r>
            <a:r>
              <a:rPr lang="en-US" altLang="zh-TW" dirty="0"/>
              <a:t>Address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以這串編碼為例實際又可以拆成這幾個部分來看</a:t>
            </a:r>
            <a:r>
              <a:rPr lang="en-US" altLang="zh-TW" dirty="0"/>
              <a:t>(Click)</a:t>
            </a:r>
            <a:endParaRPr lang="zh-TW" altLang="en-US" dirty="0"/>
          </a:p>
          <a:p>
            <a:r>
              <a:rPr lang="en-US" altLang="zh-TW" dirty="0"/>
              <a:t>Bank address Bank enable Row address Column address</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80176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再來 當我們已經知道要使用哪一個</a:t>
            </a:r>
            <a:r>
              <a:rPr lang="en-US" altLang="zh-TW" dirty="0"/>
              <a:t>Bank</a:t>
            </a:r>
            <a:r>
              <a:rPr lang="zh-TW" altLang="en-US" dirty="0"/>
              <a:t>之後</a:t>
            </a:r>
            <a:r>
              <a:rPr lang="en-US" altLang="zh-TW" dirty="0"/>
              <a:t>(Click)</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因為我們的電容尺寸非常小 為了避免電容之間互相干擾</a:t>
            </a:r>
            <a:r>
              <a:rPr lang="en-US" altLang="zh-TW" dirty="0"/>
              <a:t>(Click)</a:t>
            </a:r>
            <a:endParaRPr lang="zh-TW" altLang="en-US" dirty="0"/>
          </a:p>
          <a:p>
            <a:r>
              <a:rPr lang="zh-TW" altLang="en-US" dirty="0"/>
              <a:t>所以我們每次只會開啟一個</a:t>
            </a:r>
            <a:r>
              <a:rPr lang="en-US" altLang="zh-TW" dirty="0"/>
              <a:t>row </a:t>
            </a:r>
            <a:r>
              <a:rPr lang="zh-TW" altLang="en-US" dirty="0"/>
              <a:t>來進行充電或放電的動作 其他</a:t>
            </a:r>
            <a:r>
              <a:rPr lang="en-US" altLang="zh-TW" dirty="0"/>
              <a:t>row</a:t>
            </a:r>
            <a:r>
              <a:rPr lang="zh-TW" altLang="en-US" dirty="0"/>
              <a:t>保持關閉狀態</a:t>
            </a:r>
            <a:r>
              <a:rPr lang="en-US" altLang="zh-TW" dirty="0"/>
              <a:t>(Click)</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最後再決定是哪一個</a:t>
            </a:r>
            <a:r>
              <a:rPr lang="en-US" altLang="zh-TW" dirty="0"/>
              <a:t>column </a:t>
            </a:r>
            <a:r>
              <a:rPr lang="zh-TW" altLang="en-US" dirty="0"/>
              <a:t>做最後的輸出</a:t>
            </a:r>
            <a:r>
              <a:rPr lang="en-US" altLang="zh-TW" dirty="0"/>
              <a:t>(Click)</a:t>
            </a:r>
            <a:endParaRPr lang="zh-TW" altLang="en-US" dirty="0"/>
          </a:p>
          <a:p>
            <a:r>
              <a:rPr lang="zh-TW" altLang="en-US" dirty="0"/>
              <a:t>但當我想要換</a:t>
            </a:r>
            <a:r>
              <a:rPr lang="en-US" altLang="zh-TW" dirty="0"/>
              <a:t>row</a:t>
            </a:r>
            <a:r>
              <a:rPr lang="zh-TW" altLang="en-US" dirty="0"/>
              <a:t>的時候 又出現一個問題 就是即便其他</a:t>
            </a:r>
            <a:r>
              <a:rPr lang="en-US" altLang="zh-TW" dirty="0"/>
              <a:t>row</a:t>
            </a:r>
            <a:r>
              <a:rPr lang="zh-TW" altLang="en-US" dirty="0"/>
              <a:t>是關閉狀態還是會有漏電問題</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所以我每次想要換</a:t>
            </a:r>
            <a:r>
              <a:rPr lang="en-US" altLang="zh-TW" dirty="0"/>
              <a:t>row</a:t>
            </a:r>
            <a:r>
              <a:rPr lang="zh-TW" altLang="en-US" dirty="0"/>
              <a:t>的時候 就要重新</a:t>
            </a:r>
            <a:r>
              <a:rPr lang="en-US" altLang="zh-TW" dirty="0"/>
              <a:t>refresh</a:t>
            </a:r>
            <a:r>
              <a:rPr lang="zh-TW" altLang="en-US" dirty="0"/>
              <a:t>一次</a:t>
            </a:r>
            <a:r>
              <a:rPr lang="en-US" altLang="zh-TW" dirty="0"/>
              <a:t>(Click)</a:t>
            </a:r>
            <a:endParaRPr lang="zh-TW" altLang="en-US" dirty="0"/>
          </a:p>
          <a:p>
            <a:r>
              <a:rPr lang="zh-TW" altLang="en-US" dirty="0"/>
              <a:t>那有關於</a:t>
            </a:r>
            <a:r>
              <a:rPr lang="en-US" altLang="zh-TW" dirty="0"/>
              <a:t>DDR</a:t>
            </a:r>
            <a:r>
              <a:rPr lang="zh-TW" altLang="en-US" dirty="0"/>
              <a:t>的基礎知識就先講到這</a:t>
            </a:r>
          </a:p>
          <a:p>
            <a:r>
              <a:rPr lang="zh-TW" altLang="en-US" dirty="0"/>
              <a:t>後面就來介紹</a:t>
            </a:r>
            <a:r>
              <a:rPr lang="en-US" altLang="zh-TW" dirty="0"/>
              <a:t>MIG</a:t>
            </a:r>
            <a:r>
              <a:rPr lang="zh-TW" altLang="en-US" dirty="0"/>
              <a:t>的一些</a:t>
            </a:r>
            <a:r>
              <a:rPr lang="en-US" altLang="zh-TW" dirty="0"/>
              <a:t>IP</a:t>
            </a:r>
            <a:r>
              <a:rPr lang="zh-TW" altLang="en-US" dirty="0"/>
              <a:t>設定</a:t>
            </a:r>
          </a:p>
          <a:p>
            <a:endParaRPr lang="en-US" sz="1200" kern="1200" dirty="0">
              <a:latin typeface="+mj-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248921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808041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5"/>
        <p:cNvGrpSpPr/>
        <p:nvPr/>
      </p:nvGrpSpPr>
      <p:grpSpPr>
        <a:xfrm>
          <a:off x="0" y="0"/>
          <a:ext cx="0" cy="0"/>
          <a:chOff x="0" y="0"/>
          <a:chExt cx="0" cy="0"/>
        </a:xfrm>
      </p:grpSpPr>
      <p:sp>
        <p:nvSpPr>
          <p:cNvPr id="16" name="Google Shape;16;p334"/>
          <p:cNvSpPr/>
          <p:nvPr/>
        </p:nvSpPr>
        <p:spPr>
          <a:xfrm>
            <a:off x="10210800" y="6119691"/>
            <a:ext cx="1752600" cy="66210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334"/>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34"/>
          <p:cNvSpPr txBox="1">
            <a:spLocks noGrp="1"/>
          </p:cNvSpPr>
          <p:nvPr>
            <p:ph type="subTitle" idx="1"/>
          </p:nvPr>
        </p:nvSpPr>
        <p:spPr>
          <a:xfrm>
            <a:off x="579121" y="4490866"/>
            <a:ext cx="7417990" cy="1092607"/>
          </a:xfrm>
          <a:prstGeom prst="rect">
            <a:avLst/>
          </a:prstGeom>
          <a:noFill/>
          <a:ln>
            <a:noFill/>
          </a:ln>
        </p:spPr>
        <p:txBody>
          <a:bodyPr spcFirstLastPara="1" wrap="square" lIns="91425" tIns="45700" rIns="91425" bIns="45700" anchor="t" anchorCtr="0">
            <a:spAutoFit/>
          </a:bodyPr>
          <a:lstStyle>
            <a:lvl1pPr lvl="0" algn="l">
              <a:lnSpc>
                <a:spcPct val="100000"/>
              </a:lnSpc>
              <a:spcBef>
                <a:spcPts val="300"/>
              </a:spcBef>
              <a:spcAft>
                <a:spcPts val="0"/>
              </a:spcAft>
              <a:buSzPts val="1600"/>
              <a:buNone/>
              <a:defRPr sz="2000" b="0" i="0">
                <a:solidFill>
                  <a:schemeClr val="lt1"/>
                </a:solidFill>
                <a:latin typeface="Arial"/>
                <a:ea typeface="Arial"/>
                <a:cs typeface="Arial"/>
                <a:sym typeface="Arial"/>
              </a:defRPr>
            </a:lvl1pPr>
            <a:lvl2pPr lvl="1" algn="ctr">
              <a:lnSpc>
                <a:spcPct val="95000"/>
              </a:lnSpc>
              <a:spcBef>
                <a:spcPts val="600"/>
              </a:spcBef>
              <a:spcAft>
                <a:spcPts val="0"/>
              </a:spcAft>
              <a:buSzPts val="1600"/>
              <a:buNone/>
              <a:defRPr sz="2000"/>
            </a:lvl2pPr>
            <a:lvl3pPr lvl="2" algn="ctr">
              <a:lnSpc>
                <a:spcPct val="95000"/>
              </a:lnSpc>
              <a:spcBef>
                <a:spcPts val="833"/>
              </a:spcBef>
              <a:spcAft>
                <a:spcPts val="0"/>
              </a:spcAft>
              <a:buSzPts val="1440"/>
              <a:buNone/>
              <a:defRPr sz="1800"/>
            </a:lvl3pPr>
            <a:lvl4pPr lvl="3" algn="ctr">
              <a:lnSpc>
                <a:spcPct val="95000"/>
              </a:lnSpc>
              <a:spcBef>
                <a:spcPts val="833"/>
              </a:spcBef>
              <a:spcAft>
                <a:spcPts val="0"/>
              </a:spcAft>
              <a:buSzPts val="1280"/>
              <a:buNone/>
              <a:defRPr sz="1600"/>
            </a:lvl4pPr>
            <a:lvl5pPr lvl="4" algn="ctr">
              <a:lnSpc>
                <a:spcPct val="95000"/>
              </a:lnSpc>
              <a:spcBef>
                <a:spcPts val="833"/>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19" name="Google Shape;19;p334"/>
          <p:cNvPicPr preferRelativeResize="0"/>
          <p:nvPr/>
        </p:nvPicPr>
        <p:blipFill rotWithShape="1">
          <a:blip r:embed="rId2">
            <a:alphaModFix/>
          </a:blip>
          <a:srcRect/>
          <a:stretch/>
        </p:blipFill>
        <p:spPr>
          <a:xfrm>
            <a:off x="693414" y="498870"/>
            <a:ext cx="1092729" cy="676787"/>
          </a:xfrm>
          <a:prstGeom prst="rect">
            <a:avLst/>
          </a:prstGeom>
          <a:noFill/>
          <a:ln>
            <a:noFill/>
          </a:ln>
        </p:spPr>
      </p:pic>
    </p:spTree>
    <p:extLst>
      <p:ext uri="{BB962C8B-B14F-4D97-AF65-F5344CB8AC3E}">
        <p14:creationId xmlns:p14="http://schemas.microsoft.com/office/powerpoint/2010/main" val="303167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Xilinx Mission Statement Slide">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0BA53-DDA7-4989-871D-4C13A03CF2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39" b="656"/>
          <a:stretch/>
        </p:blipFill>
        <p:spPr>
          <a:xfrm>
            <a:off x="1" y="0"/>
            <a:ext cx="12192000" cy="6858000"/>
          </a:xfrm>
          <a:prstGeom prst="rect">
            <a:avLst/>
          </a:prstGeom>
        </p:spPr>
      </p:pic>
      <p:grpSp>
        <p:nvGrpSpPr>
          <p:cNvPr id="12" name="Group 11">
            <a:extLst>
              <a:ext uri="{FF2B5EF4-FFF2-40B4-BE49-F238E27FC236}">
                <a16:creationId xmlns:a16="http://schemas.microsoft.com/office/drawing/2014/main" id="{62F0434C-4CE7-42D1-965D-0265C29B04F3}"/>
              </a:ext>
            </a:extLst>
          </p:cNvPr>
          <p:cNvGrpSpPr/>
          <p:nvPr/>
        </p:nvGrpSpPr>
        <p:grpSpPr>
          <a:xfrm>
            <a:off x="587021" y="3276599"/>
            <a:ext cx="8658579" cy="1305108"/>
            <a:chOff x="440266" y="2597168"/>
            <a:chExt cx="6493934" cy="978831"/>
          </a:xfrm>
        </p:grpSpPr>
        <p:sp>
          <p:nvSpPr>
            <p:cNvPr id="13" name="Rectangle 12">
              <a:extLst>
                <a:ext uri="{FF2B5EF4-FFF2-40B4-BE49-F238E27FC236}">
                  <a16:creationId xmlns:a16="http://schemas.microsoft.com/office/drawing/2014/main" id="{5E88497C-C551-4465-9953-8BC43D9E0208}"/>
                </a:ext>
              </a:extLst>
            </p:cNvPr>
            <p:cNvSpPr/>
            <p:nvPr/>
          </p:nvSpPr>
          <p:spPr>
            <a:xfrm>
              <a:off x="440266" y="3083556"/>
              <a:ext cx="6493934" cy="492443"/>
            </a:xfrm>
            <a:prstGeom prst="rect">
              <a:avLst/>
            </a:prstGeom>
          </p:spPr>
          <p:txBody>
            <a:bodyPr vert="horz" lIns="91440" tIns="45720" rIns="91440" bIns="45720" rtlCol="0" anchor="ctr">
              <a:noAutofit/>
            </a:bodyPr>
            <a:lstStyle/>
            <a:p>
              <a:pPr>
                <a:spcAft>
                  <a:spcPts val="800"/>
                </a:spcAft>
              </a:pPr>
              <a:r>
                <a:rPr lang="en-US" sz="3801" b="1" spc="100" dirty="0">
                  <a:solidFill>
                    <a:schemeClr val="bg1"/>
                  </a:solidFill>
                </a:rPr>
                <a:t>Building</a:t>
              </a:r>
              <a:r>
                <a:rPr lang="en-US" sz="3801" b="1" spc="100" baseline="0" dirty="0">
                  <a:solidFill>
                    <a:schemeClr val="bg1"/>
                  </a:solidFill>
                </a:rPr>
                <a:t> the Adaptable,</a:t>
              </a:r>
            </a:p>
            <a:p>
              <a:pPr>
                <a:spcAft>
                  <a:spcPts val="800"/>
                </a:spcAft>
              </a:pPr>
              <a:r>
                <a:rPr lang="en-US" sz="3801" b="1" spc="100" baseline="0" dirty="0">
                  <a:solidFill>
                    <a:schemeClr val="accent1"/>
                  </a:solidFill>
                </a:rPr>
                <a:t>Intelligent World</a:t>
              </a:r>
              <a:endParaRPr lang="en-US" sz="3801" b="1" spc="100" dirty="0">
                <a:solidFill>
                  <a:schemeClr val="accent1"/>
                </a:solidFill>
              </a:endParaRP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97168"/>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E88497C-C551-4465-9953-8BC43D9E0208}"/>
              </a:ext>
            </a:extLst>
          </p:cNvPr>
          <p:cNvSpPr/>
          <p:nvPr userDrawn="1"/>
        </p:nvSpPr>
        <p:spPr>
          <a:xfrm>
            <a:off x="640118" y="2295751"/>
            <a:ext cx="6599179" cy="656591"/>
          </a:xfrm>
          <a:prstGeom prst="rect">
            <a:avLst/>
          </a:prstGeom>
        </p:spPr>
        <p:txBody>
          <a:bodyPr vert="horz" lIns="91464" tIns="45732" rIns="91464" bIns="45732" rtlCol="0" anchor="ctr">
            <a:noAutofit/>
          </a:bodyPr>
          <a:lstStyle/>
          <a:p>
            <a:pPr>
              <a:spcAft>
                <a:spcPts val="800"/>
              </a:spcAft>
            </a:pPr>
            <a:r>
              <a:rPr lang="en-US" sz="3801" b="1" spc="100" dirty="0">
                <a:solidFill>
                  <a:schemeClr val="bg1"/>
                </a:solidFill>
              </a:rPr>
              <a:t>Xilinx Mission</a:t>
            </a:r>
            <a:endParaRPr lang="en-US" sz="3801" b="1" spc="100" baseline="0" dirty="0">
              <a:solidFill>
                <a:schemeClr val="bg1"/>
              </a:solidFill>
            </a:endParaRPr>
          </a:p>
        </p:txBody>
      </p:sp>
    </p:spTree>
    <p:extLst>
      <p:ext uri="{BB962C8B-B14F-4D97-AF65-F5344CB8AC3E}">
        <p14:creationId xmlns:p14="http://schemas.microsoft.com/office/powerpoint/2010/main" val="164582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2022 Advanced Micro Devices, Inc.  All rights reserved.  Xilinx, the Xilinx logo, AMD, the AMD Arrow logo, Alveo, Artix, Kintex, Kria, Spartan, Versal, Vitis, Virtex, Vivado,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291726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dirty="0">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a:p>
            <a:r>
              <a:rPr lang="en-US" dirty="0"/>
              <a:t>Title</a:t>
            </a:r>
          </a:p>
          <a:p>
            <a:r>
              <a:rPr lang="en-US" dirty="0"/>
              <a:t>Date</a:t>
            </a:r>
          </a:p>
        </p:txBody>
      </p:sp>
      <p:pic>
        <p:nvPicPr>
          <p:cNvPr id="8" name="Picture 7">
            <a:extLst>
              <a:ext uri="{FF2B5EF4-FFF2-40B4-BE49-F238E27FC236}">
                <a16:creationId xmlns:a16="http://schemas.microsoft.com/office/drawing/2014/main" id="{5EB7A712-11BB-4E57-B1C0-B4C5D44360D7}"/>
              </a:ext>
            </a:extLst>
          </p:cNvPr>
          <p:cNvPicPr>
            <a:picLocks noChangeAspect="1"/>
          </p:cNvPicPr>
          <p:nvPr userDrawn="1"/>
        </p:nvPicPr>
        <p:blipFill>
          <a:blip r:embed="rId3"/>
          <a:stretch>
            <a:fillRect/>
          </a:stretch>
        </p:blipFill>
        <p:spPr>
          <a:xfrm>
            <a:off x="693414" y="498870"/>
            <a:ext cx="1092729" cy="676787"/>
          </a:xfrm>
          <a:prstGeom prst="rect">
            <a:avLst/>
          </a:prstGeom>
        </p:spPr>
      </p:pic>
    </p:spTree>
    <p:custDataLst>
      <p:tags r:id="rId1"/>
    </p:custDataLst>
    <p:extLst>
      <p:ext uri="{BB962C8B-B14F-4D97-AF65-F5344CB8AC3E}">
        <p14:creationId xmlns:p14="http://schemas.microsoft.com/office/powerpoint/2010/main" val="3208854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dirty="0"/>
              <a:t>Agenda</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lvl1pPr>
              <a:defRPr>
                <a:solidFill>
                  <a:schemeClr val="tx1"/>
                </a:solidFill>
              </a:defRPr>
            </a:lvl1pPr>
          </a:lstStyle>
          <a:p>
            <a:fld id="{626C978B-826E-438C-909A-E9C381D3FF04}" type="slidenum">
              <a:rPr lang="en-US" smtClean="0"/>
              <a:pPr/>
              <a:t>‹#›</a:t>
            </a:fld>
            <a:endParaRPr lang="en-US" dirty="0"/>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dirty="0"/>
              <a:t>Agenda Item 1</a:t>
            </a:r>
          </a:p>
          <a:p>
            <a:r>
              <a:rPr lang="en-US" dirty="0"/>
              <a:t>Agenda Item 2</a:t>
            </a:r>
          </a:p>
          <a:p>
            <a:r>
              <a:rPr lang="en-US" dirty="0"/>
              <a:t>Agenda Item 3</a:t>
            </a:r>
          </a:p>
          <a:p>
            <a:r>
              <a:rPr lang="en-US" dirty="0"/>
              <a:t>Agenda Item 4</a:t>
            </a:r>
          </a:p>
          <a:p>
            <a:r>
              <a:rPr lang="en-US" dirty="0"/>
              <a:t>Agenda Item 5</a:t>
            </a:r>
          </a:p>
          <a:p>
            <a:r>
              <a:rPr lang="en-US" dirty="0"/>
              <a:t>Agenda Item 6</a:t>
            </a:r>
          </a:p>
        </p:txBody>
      </p:sp>
      <p:pic>
        <p:nvPicPr>
          <p:cNvPr id="7" name="Picture 6">
            <a:extLst>
              <a:ext uri="{FF2B5EF4-FFF2-40B4-BE49-F238E27FC236}">
                <a16:creationId xmlns:a16="http://schemas.microsoft.com/office/drawing/2014/main" id="{E9C16CF1-E2E6-48D5-A44C-7C8249C74C33}"/>
              </a:ext>
            </a:extLst>
          </p:cNvPr>
          <p:cNvPicPr>
            <a:picLocks noChangeAspect="1"/>
          </p:cNvPicPr>
          <p:nvPr userDrawn="1"/>
        </p:nvPicPr>
        <p:blipFill>
          <a:blip r:embed="rId3"/>
          <a:stretch>
            <a:fillRect/>
          </a:stretch>
        </p:blipFill>
        <p:spPr>
          <a:xfrm>
            <a:off x="9580944" y="381000"/>
            <a:ext cx="1941690" cy="1177290"/>
          </a:xfrm>
          <a:prstGeom prst="rect">
            <a:avLst/>
          </a:prstGeom>
        </p:spPr>
      </p:pic>
    </p:spTree>
    <p:custDataLst>
      <p:tags r:id="rId1"/>
    </p:custDataLst>
    <p:extLst>
      <p:ext uri="{BB962C8B-B14F-4D97-AF65-F5344CB8AC3E}">
        <p14:creationId xmlns:p14="http://schemas.microsoft.com/office/powerpoint/2010/main" val="400477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dirty="0"/>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44390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dirty="0"/>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8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ustDataLst>
      <p:tags r:id="rId1"/>
    </p:custDataLst>
    <p:extLst>
      <p:ext uri="{BB962C8B-B14F-4D97-AF65-F5344CB8AC3E}">
        <p14:creationId xmlns:p14="http://schemas.microsoft.com/office/powerpoint/2010/main" val="168874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a:extLst>
              <a:ext uri="{FF2B5EF4-FFF2-40B4-BE49-F238E27FC236}">
                <a16:creationId xmlns:a16="http://schemas.microsoft.com/office/drawing/2014/main" id="{1A8B06E9-672B-49AA-8789-D576D5680872}"/>
              </a:ext>
            </a:extLst>
          </p:cNvPr>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dirty="0"/>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14719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E2AE14-D6F3-42D2-A4A3-74BBE2390D9B}"/>
              </a:ext>
            </a:extLst>
          </p:cNvPr>
          <p:cNvPicPr>
            <a:picLocks noChangeAspect="1"/>
          </p:cNvPicPr>
          <p:nvPr userDrawn="1"/>
        </p:nvPicPr>
        <p:blipFill>
          <a:blip r:embed="rId2"/>
          <a:stretch>
            <a:fillRect/>
          </a:stretch>
        </p:blipFill>
        <p:spPr>
          <a:xfrm>
            <a:off x="9580944" y="381000"/>
            <a:ext cx="1941690" cy="1177290"/>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dirty="0"/>
              <a:t>Simple Statement</a:t>
            </a:r>
          </a:p>
        </p:txBody>
      </p:sp>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A35D3FD-B992-1F41-849B-4E9534CAB9DB}"/>
              </a:ext>
            </a:extLst>
          </p:cNvPr>
          <p:cNvPicPr>
            <a:picLocks noChangeAspect="1"/>
          </p:cNvPicPr>
          <p:nvPr userDrawn="1"/>
        </p:nvPicPr>
        <p:blipFill>
          <a:blip r:embed="rId3"/>
          <a:stretch>
            <a:fillRect/>
          </a:stretch>
        </p:blipFill>
        <p:spPr>
          <a:xfrm>
            <a:off x="10551856" y="6441000"/>
            <a:ext cx="975225" cy="197921"/>
          </a:xfrm>
          <a:prstGeom prst="rect">
            <a:avLst/>
          </a:prstGeom>
        </p:spPr>
      </p:pic>
    </p:spTree>
    <p:extLst>
      <p:ext uri="{BB962C8B-B14F-4D97-AF65-F5344CB8AC3E}">
        <p14:creationId xmlns:p14="http://schemas.microsoft.com/office/powerpoint/2010/main" val="142909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E2AE14-D6F3-42D2-A4A3-74BBE2390D9B}"/>
              </a:ext>
            </a:extLst>
          </p:cNvPr>
          <p:cNvPicPr>
            <a:picLocks noChangeAspect="1"/>
          </p:cNvPicPr>
          <p:nvPr userDrawn="1"/>
        </p:nvPicPr>
        <p:blipFill>
          <a:blip r:embed="rId2"/>
          <a:stretch>
            <a:fillRect/>
          </a:stretch>
        </p:blipFill>
        <p:spPr>
          <a:xfrm>
            <a:off x="9580944" y="381000"/>
            <a:ext cx="1941690" cy="1177290"/>
          </a:xfrm>
          <a:prstGeom prst="rect">
            <a:avLst/>
          </a:prstGeom>
        </p:spPr>
      </p:pic>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dirty="0"/>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dirty="0"/>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5667D16-E95F-F440-8D2D-18A462CF217E}"/>
              </a:ext>
            </a:extLst>
          </p:cNvPr>
          <p:cNvPicPr>
            <a:picLocks noChangeAspect="1"/>
          </p:cNvPicPr>
          <p:nvPr userDrawn="1"/>
        </p:nvPicPr>
        <p:blipFill>
          <a:blip r:embed="rId3"/>
          <a:stretch>
            <a:fillRect/>
          </a:stretch>
        </p:blipFill>
        <p:spPr>
          <a:xfrm>
            <a:off x="10551856" y="6441000"/>
            <a:ext cx="975225" cy="197921"/>
          </a:xfrm>
          <a:prstGeom prst="rect">
            <a:avLst/>
          </a:prstGeom>
        </p:spPr>
      </p:pic>
    </p:spTree>
    <p:extLst>
      <p:ext uri="{BB962C8B-B14F-4D97-AF65-F5344CB8AC3E}">
        <p14:creationId xmlns:p14="http://schemas.microsoft.com/office/powerpoint/2010/main" val="394713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4250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dirty="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39F4C22-7CBE-4004-AC0C-D9091BDDF384}"/>
              </a:ext>
            </a:extLst>
          </p:cNvPr>
          <p:cNvPicPr>
            <a:picLocks noChangeAspect="1"/>
          </p:cNvPicPr>
          <p:nvPr userDrawn="1"/>
        </p:nvPicPr>
        <p:blipFill>
          <a:blip r:embed="rId2"/>
          <a:stretch>
            <a:fillRect/>
          </a:stretch>
        </p:blipFill>
        <p:spPr>
          <a:xfrm flipH="1">
            <a:off x="6604000" y="2546713"/>
            <a:ext cx="5253400" cy="3851733"/>
          </a:xfrm>
          <a:prstGeom prst="rect">
            <a:avLst/>
          </a:prstGeom>
        </p:spPr>
      </p:pic>
      <p:pic>
        <p:nvPicPr>
          <p:cNvPr id="16" name="Picture 15">
            <a:extLst>
              <a:ext uri="{FF2B5EF4-FFF2-40B4-BE49-F238E27FC236}">
                <a16:creationId xmlns:a16="http://schemas.microsoft.com/office/drawing/2014/main" id="{0A35D3FD-B992-1F41-849B-4E9534CAB9DB}"/>
              </a:ext>
            </a:extLst>
          </p:cNvPr>
          <p:cNvPicPr>
            <a:picLocks noChangeAspect="1"/>
          </p:cNvPicPr>
          <p:nvPr userDrawn="1"/>
        </p:nvPicPr>
        <p:blipFill>
          <a:blip r:embed="rId3"/>
          <a:stretch>
            <a:fillRect/>
          </a:stretch>
        </p:blipFill>
        <p:spPr>
          <a:xfrm>
            <a:off x="715480" y="2457303"/>
            <a:ext cx="2331726" cy="473222"/>
          </a:xfrm>
          <a:prstGeom prst="rect">
            <a:avLst/>
          </a:prstGeom>
        </p:spPr>
      </p:pic>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518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ags" Target="../tags/tag1.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332"/>
          <p:cNvSpPr txBox="1">
            <a:spLocks noGrp="1"/>
          </p:cNvSpPr>
          <p:nvPr>
            <p:ph type="title"/>
          </p:nvPr>
        </p:nvSpPr>
        <p:spPr>
          <a:xfrm>
            <a:off x="579121" y="234696"/>
            <a:ext cx="11033760" cy="97536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2"/>
          <p:cNvSpPr txBox="1">
            <a:spLocks noGrp="1"/>
          </p:cNvSpPr>
          <p:nvPr>
            <p:ph type="sldNum" idx="12"/>
          </p:nvPr>
        </p:nvSpPr>
        <p:spPr>
          <a:xfrm>
            <a:off x="586646" y="6363709"/>
            <a:ext cx="975360" cy="365125"/>
          </a:xfrm>
          <a:prstGeom prst="rect">
            <a:avLst/>
          </a:prstGeom>
          <a:noFill/>
          <a:ln>
            <a:noFill/>
          </a:ln>
        </p:spPr>
        <p:txBody>
          <a:bodyPr spcFirstLastPara="1" wrap="square" lIns="91425" tIns="45700" rIns="91425" bIns="45700" anchor="b" anchorCtr="0">
            <a:noAutofit/>
          </a:bodyPr>
          <a:lstStyle>
            <a:lvl1pPr marL="0" marR="0" lvl="0"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1pPr>
            <a:lvl2pPr marL="0" marR="0" lvl="1"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2pPr>
            <a:lvl3pPr marL="0" marR="0" lvl="2"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3pPr>
            <a:lvl4pPr marL="0" marR="0" lvl="3"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4pPr>
            <a:lvl5pPr marL="0" marR="0" lvl="4"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5pPr>
            <a:lvl6pPr marL="0" marR="0" lvl="5"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6pPr>
            <a:lvl7pPr marL="0" marR="0" lvl="6"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7pPr>
            <a:lvl8pPr marL="0" marR="0" lvl="7"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8pPr>
            <a:lvl9pPr marL="0" marR="0" lvl="8"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2" name="Google Shape;12;p332"/>
          <p:cNvSpPr txBox="1">
            <a:spLocks noGrp="1"/>
          </p:cNvSpPr>
          <p:nvPr>
            <p:ph type="body" idx="1"/>
          </p:nvPr>
        </p:nvSpPr>
        <p:spPr>
          <a:xfrm>
            <a:off x="579121" y="1470401"/>
            <a:ext cx="11033760" cy="4632960"/>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1600"/>
              </a:spcBef>
              <a:spcAft>
                <a:spcPts val="0"/>
              </a:spcAft>
              <a:buClr>
                <a:schemeClr val="accent1"/>
              </a:buClr>
              <a:buSzPts val="1920"/>
              <a:buFont typeface="Arimo"/>
              <a:buChar char="4"/>
              <a:defRPr sz="2400" b="0" i="0" u="none" strike="noStrike" cap="none">
                <a:solidFill>
                  <a:schemeClr val="lt1"/>
                </a:solidFill>
                <a:latin typeface="Arial"/>
                <a:ea typeface="Arial"/>
                <a:cs typeface="Arial"/>
                <a:sym typeface="Arial"/>
              </a:defRPr>
            </a:lvl1pPr>
            <a:lvl2pPr marL="914400" marR="0" lvl="1" indent="-330200" algn="l" rtl="0">
              <a:lnSpc>
                <a:spcPct val="95000"/>
              </a:lnSpc>
              <a:spcBef>
                <a:spcPts val="600"/>
              </a:spcBef>
              <a:spcAft>
                <a:spcPts val="0"/>
              </a:spcAft>
              <a:buClr>
                <a:schemeClr val="accent1"/>
              </a:buClr>
              <a:buSzPts val="1600"/>
              <a:buFont typeface="Noto Sans Symbols"/>
              <a:buChar char="🢜"/>
              <a:defRPr sz="2000" b="0" i="0" u="none" strike="noStrike" cap="none">
                <a:solidFill>
                  <a:schemeClr val="lt1"/>
                </a:solidFill>
                <a:latin typeface="Arial"/>
                <a:ea typeface="Arial"/>
                <a:cs typeface="Arial"/>
                <a:sym typeface="Arial"/>
              </a:defRPr>
            </a:lvl2pPr>
            <a:lvl3pPr marL="1371600" marR="0" lvl="2" indent="-320039" algn="l" rtl="0">
              <a:lnSpc>
                <a:spcPct val="95000"/>
              </a:lnSpc>
              <a:spcBef>
                <a:spcPts val="833"/>
              </a:spcBef>
              <a:spcAft>
                <a:spcPts val="0"/>
              </a:spcAft>
              <a:buClr>
                <a:schemeClr val="lt1"/>
              </a:buClr>
              <a:buSzPts val="1440"/>
              <a:buFont typeface="Noto Sans Symbols"/>
              <a:buChar char="🢜"/>
              <a:defRPr sz="1800" b="0" i="0" u="none" strike="noStrike" cap="none">
                <a:solidFill>
                  <a:schemeClr val="lt1"/>
                </a:solidFill>
                <a:latin typeface="Arial"/>
                <a:ea typeface="Arial"/>
                <a:cs typeface="Arial"/>
                <a:sym typeface="Arial"/>
              </a:defRPr>
            </a:lvl3pPr>
            <a:lvl4pPr marL="1828800" marR="0" lvl="3" indent="-309880" algn="l" rtl="0">
              <a:lnSpc>
                <a:spcPct val="95000"/>
              </a:lnSpc>
              <a:spcBef>
                <a:spcPts val="833"/>
              </a:spcBef>
              <a:spcAft>
                <a:spcPts val="0"/>
              </a:spcAft>
              <a:buClr>
                <a:schemeClr val="lt1"/>
              </a:buClr>
              <a:buSzPts val="1280"/>
              <a:buFont typeface="Noto Sans Symbols"/>
              <a:buChar char="🢜"/>
              <a:defRPr sz="1600" b="0" i="0" u="none" strike="noStrike" cap="none">
                <a:solidFill>
                  <a:schemeClr val="lt1"/>
                </a:solidFill>
                <a:latin typeface="Arial"/>
                <a:ea typeface="Arial"/>
                <a:cs typeface="Arial"/>
                <a:sym typeface="Arial"/>
              </a:defRPr>
            </a:lvl4pPr>
            <a:lvl5pPr marL="2286000" marR="0" lvl="4" indent="-309879" algn="l" rtl="0">
              <a:lnSpc>
                <a:spcPct val="95000"/>
              </a:lnSpc>
              <a:spcBef>
                <a:spcPts val="833"/>
              </a:spcBef>
              <a:spcAft>
                <a:spcPts val="0"/>
              </a:spcAft>
              <a:buClr>
                <a:schemeClr val="lt1"/>
              </a:buClr>
              <a:buSzPts val="1280"/>
              <a:buFont typeface="Noto Sans Symbols"/>
              <a:buChar char="🢜"/>
              <a:defRPr sz="1600" b="0" i="0" u="none" strike="noStrike" cap="none">
                <a:solidFill>
                  <a:schemeClr val="lt1"/>
                </a:solidFill>
                <a:latin typeface="Arial"/>
                <a:ea typeface="Arial"/>
                <a:cs typeface="Arial"/>
                <a:sym typeface="Arial"/>
              </a:defRPr>
            </a:lvl5pPr>
            <a:lvl6pPr marL="2743200" marR="0" lvl="5" indent="-342963" algn="l" rtl="0">
              <a:lnSpc>
                <a:spcPct val="90000"/>
              </a:lnSpc>
              <a:spcBef>
                <a:spcPts val="500"/>
              </a:spcBef>
              <a:spcAft>
                <a:spcPts val="0"/>
              </a:spcAft>
              <a:buClr>
                <a:schemeClr val="lt1"/>
              </a:buClr>
              <a:buSzPts val="1801"/>
              <a:buFont typeface="Arial"/>
              <a:buChar char="•"/>
              <a:defRPr sz="1801" b="0" i="0" u="none" strike="noStrike" cap="none">
                <a:solidFill>
                  <a:schemeClr val="lt1"/>
                </a:solidFill>
                <a:latin typeface="Arial"/>
                <a:ea typeface="Arial"/>
                <a:cs typeface="Arial"/>
                <a:sym typeface="Arial"/>
              </a:defRPr>
            </a:lvl6pPr>
            <a:lvl7pPr marL="3200400" marR="0" lvl="6" indent="-342963" algn="l" rtl="0">
              <a:lnSpc>
                <a:spcPct val="90000"/>
              </a:lnSpc>
              <a:spcBef>
                <a:spcPts val="500"/>
              </a:spcBef>
              <a:spcAft>
                <a:spcPts val="0"/>
              </a:spcAft>
              <a:buClr>
                <a:schemeClr val="lt1"/>
              </a:buClr>
              <a:buSzPts val="1801"/>
              <a:buFont typeface="Arial"/>
              <a:buChar char="•"/>
              <a:defRPr sz="1801" b="0" i="0" u="none" strike="noStrike" cap="none">
                <a:solidFill>
                  <a:schemeClr val="lt1"/>
                </a:solidFill>
                <a:latin typeface="Arial"/>
                <a:ea typeface="Arial"/>
                <a:cs typeface="Arial"/>
                <a:sym typeface="Arial"/>
              </a:defRPr>
            </a:lvl7pPr>
            <a:lvl8pPr marL="3657600" marR="0" lvl="7" indent="-342963" algn="l" rtl="0">
              <a:lnSpc>
                <a:spcPct val="90000"/>
              </a:lnSpc>
              <a:spcBef>
                <a:spcPts val="500"/>
              </a:spcBef>
              <a:spcAft>
                <a:spcPts val="0"/>
              </a:spcAft>
              <a:buClr>
                <a:schemeClr val="lt1"/>
              </a:buClr>
              <a:buSzPts val="1801"/>
              <a:buFont typeface="Arial"/>
              <a:buChar char="•"/>
              <a:defRPr sz="1801" b="0" i="0" u="none" strike="noStrike" cap="none">
                <a:solidFill>
                  <a:schemeClr val="lt1"/>
                </a:solidFill>
                <a:latin typeface="Arial"/>
                <a:ea typeface="Arial"/>
                <a:cs typeface="Arial"/>
                <a:sym typeface="Arial"/>
              </a:defRPr>
            </a:lvl8pPr>
            <a:lvl9pPr marL="4114800" marR="0" lvl="8" indent="-342963" algn="l" rtl="0">
              <a:lnSpc>
                <a:spcPct val="90000"/>
              </a:lnSpc>
              <a:spcBef>
                <a:spcPts val="500"/>
              </a:spcBef>
              <a:spcAft>
                <a:spcPts val="0"/>
              </a:spcAft>
              <a:buClr>
                <a:schemeClr val="lt1"/>
              </a:buClr>
              <a:buSzPts val="1801"/>
              <a:buFont typeface="Arial"/>
              <a:buChar char="•"/>
              <a:defRPr sz="1801" b="0" i="0" u="none" strike="noStrike" cap="none">
                <a:solidFill>
                  <a:schemeClr val="lt1"/>
                </a:solidFill>
                <a:latin typeface="Arial"/>
                <a:ea typeface="Arial"/>
                <a:cs typeface="Arial"/>
                <a:sym typeface="Arial"/>
              </a:defRPr>
            </a:lvl9pPr>
          </a:lstStyle>
          <a:p>
            <a:endParaRPr/>
          </a:p>
        </p:txBody>
      </p:sp>
      <p:sp>
        <p:nvSpPr>
          <p:cNvPr id="13" name="Google Shape;13;p332" descr="© Copyright 2021 Xilinx"/>
          <p:cNvSpPr txBox="1"/>
          <p:nvPr/>
        </p:nvSpPr>
        <p:spPr>
          <a:xfrm>
            <a:off x="0" y="651510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000000"/>
                </a:solidFill>
                <a:latin typeface="Arial"/>
                <a:ea typeface="Arial"/>
                <a:cs typeface="Arial"/>
                <a:sym typeface="Arial"/>
              </a:rPr>
              <a:t>© Copyright 2022 AMD</a:t>
            </a:r>
            <a:endParaRPr/>
          </a:p>
        </p:txBody>
      </p:sp>
      <p:pic>
        <p:nvPicPr>
          <p:cNvPr id="14" name="Google Shape;14;p332"/>
          <p:cNvPicPr preferRelativeResize="0"/>
          <p:nvPr/>
        </p:nvPicPr>
        <p:blipFill rotWithShape="1">
          <a:blip r:embed="rId3">
            <a:alphaModFix/>
          </a:blip>
          <a:srcRect/>
          <a:stretch/>
        </p:blipFill>
        <p:spPr>
          <a:xfrm>
            <a:off x="11028823" y="6279370"/>
            <a:ext cx="576531" cy="357077"/>
          </a:xfrm>
          <a:prstGeom prst="rect">
            <a:avLst/>
          </a:prstGeom>
          <a:noFill/>
          <a:ln>
            <a:noFill/>
          </a:ln>
        </p:spPr>
      </p:pic>
    </p:spTree>
    <p:extLst>
      <p:ext uri="{BB962C8B-B14F-4D97-AF65-F5344CB8AC3E}">
        <p14:creationId xmlns:p14="http://schemas.microsoft.com/office/powerpoint/2010/main" val="1764921576"/>
      </p:ext>
    </p:extLst>
  </p:cSld>
  <p:clrMap bg1="lt1" tx1="dk1" bg2="dk2" tx2="lt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76">
          <p15:clr>
            <a:srgbClr val="F26B43"/>
          </p15:clr>
        </p15:guide>
        <p15:guide id="4" pos="448">
          <p15:clr>
            <a:srgbClr val="F26B43"/>
          </p15:clr>
        </p15:guide>
        <p15:guide id="5" pos="7232">
          <p15:clr>
            <a:srgbClr val="F26B43"/>
          </p15:clr>
        </p15:guide>
        <p15:guide id="6" orient="horz" pos="208">
          <p15:clr>
            <a:srgbClr val="F26B43"/>
          </p15:clr>
        </p15:guide>
        <p15:guide id="7" orient="horz" pos="9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Slide Number Placeholder 4"/>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dirty="0"/>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c" descr="© Copyright 2021 Xilinx">
            <a:extLst>
              <a:ext uri="{FF2B5EF4-FFF2-40B4-BE49-F238E27FC236}">
                <a16:creationId xmlns:a16="http://schemas.microsoft.com/office/drawing/2014/main" id="{81D512D3-5892-4DF4-9812-CA2F3E7FE6B3}"/>
              </a:ext>
            </a:extLst>
          </p:cNvPr>
          <p:cNvSpPr txBox="1"/>
          <p:nvPr userDrawn="1"/>
        </p:nvSpPr>
        <p:spPr>
          <a:xfrm>
            <a:off x="0" y="6515100"/>
            <a:ext cx="12192000" cy="246221"/>
          </a:xfrm>
          <a:prstGeom prst="rect">
            <a:avLst/>
          </a:prstGeom>
          <a:noFill/>
        </p:spPr>
        <p:txBody>
          <a:bodyPr vert="horz" rtlCol="0">
            <a:spAutoFit/>
          </a:bodyPr>
          <a:lstStyle/>
          <a:p>
            <a:pPr algn="ctr"/>
            <a:r>
              <a:rPr lang="en-US" sz="1000" b="0" i="0" u="none" baseline="0" dirty="0">
                <a:solidFill>
                  <a:srgbClr val="000000"/>
                </a:solidFill>
                <a:latin typeface="Arial" panose="020B0604020202020204" pitchFamily="34" charset="0"/>
              </a:rPr>
              <a:t>© Copyright 2022 AMD</a:t>
            </a:r>
          </a:p>
        </p:txBody>
      </p:sp>
      <p:pic>
        <p:nvPicPr>
          <p:cNvPr id="7" name="Picture 6">
            <a:extLst>
              <a:ext uri="{FF2B5EF4-FFF2-40B4-BE49-F238E27FC236}">
                <a16:creationId xmlns:a16="http://schemas.microsoft.com/office/drawing/2014/main" id="{E5564020-8480-41F8-B92F-FFF388598FDD}"/>
              </a:ext>
            </a:extLst>
          </p:cNvPr>
          <p:cNvPicPr>
            <a:picLocks noChangeAspect="1"/>
          </p:cNvPicPr>
          <p:nvPr userDrawn="1"/>
        </p:nvPicPr>
        <p:blipFill>
          <a:blip r:embed="rId13"/>
          <a:stretch>
            <a:fillRect/>
          </a:stretch>
        </p:blipFill>
        <p:spPr>
          <a:xfrm>
            <a:off x="11028823" y="6279370"/>
            <a:ext cx="576531" cy="357077"/>
          </a:xfrm>
          <a:prstGeom prst="rect">
            <a:avLst/>
          </a:prstGeom>
        </p:spPr>
      </p:pic>
    </p:spTree>
    <p:custDataLst>
      <p:tags r:id="rId12"/>
    </p:custDataLst>
    <p:extLst>
      <p:ext uri="{BB962C8B-B14F-4D97-AF65-F5344CB8AC3E}">
        <p14:creationId xmlns:p14="http://schemas.microsoft.com/office/powerpoint/2010/main" val="5368316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8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76">
          <p15:clr>
            <a:srgbClr val="F26B43"/>
          </p15:clr>
        </p15:guide>
        <p15:guide id="4" pos="448">
          <p15:clr>
            <a:srgbClr val="F26B43"/>
          </p15:clr>
        </p15:guide>
        <p15:guide id="5" pos="7232">
          <p15:clr>
            <a:srgbClr val="F26B43"/>
          </p15:clr>
        </p15:guide>
        <p15:guide id="6" orient="horz" pos="208">
          <p15:clr>
            <a:srgbClr val="F26B43"/>
          </p15:clr>
        </p15:guide>
        <p15:guide id="7" orient="horz" pos="9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21.xml"/><Relationship Id="rId7"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2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32.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33.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slide" Target="slide38.xml"/><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slide" Target="slide37.xml"/><Relationship Id="rId5" Type="http://schemas.openxmlformats.org/officeDocument/2006/relationships/slide" Target="slide36.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42.png"/><Relationship Id="rId4" Type="http://schemas.openxmlformats.org/officeDocument/2006/relationships/slide" Target="slide35.xml"/></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37.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slide" Target="slide35.xml"/><Relationship Id="rId9" Type="http://schemas.openxmlformats.org/officeDocument/2006/relationships/image" Target="../media/image47.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38.xml"/><Relationship Id="rId5" Type="http://schemas.openxmlformats.org/officeDocument/2006/relationships/image" Target="../media/image50.png"/><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40.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51.xml"/><Relationship Id="rId5" Type="http://schemas.openxmlformats.org/officeDocument/2006/relationships/image" Target="../media/image56.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53.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en-US" dirty="0"/>
              <a:t>Memory Interface Generator</a:t>
            </a:r>
            <a:endParaRPr dirty="0"/>
          </a:p>
        </p:txBody>
      </p:sp>
      <p:sp>
        <p:nvSpPr>
          <p:cNvPr id="91" name="Google Shape;91;p1"/>
          <p:cNvSpPr txBox="1">
            <a:spLocks noGrp="1"/>
          </p:cNvSpPr>
          <p:nvPr>
            <p:ph type="subTitle" idx="1"/>
          </p:nvPr>
        </p:nvSpPr>
        <p:spPr>
          <a:xfrm>
            <a:off x="579121" y="4490866"/>
            <a:ext cx="7417990" cy="746318"/>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dirty="0"/>
              <a:t>2023</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MIG IP Setting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10</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extLst>
              <a:ext uri="{FF2B5EF4-FFF2-40B4-BE49-F238E27FC236}">
                <a16:creationId xmlns:a16="http://schemas.microsoft.com/office/drawing/2014/main" id="{AF7E3FFE-F59D-F5F0-D44D-98E079681582}"/>
              </a:ext>
            </a:extLst>
          </p:cNvPr>
          <p:cNvPicPr>
            <a:picLocks noChangeAspect="1"/>
          </p:cNvPicPr>
          <p:nvPr/>
        </p:nvPicPr>
        <p:blipFill>
          <a:blip r:embed="rId4"/>
          <a:stretch>
            <a:fillRect/>
          </a:stretch>
        </p:blipFill>
        <p:spPr>
          <a:xfrm>
            <a:off x="657225" y="1271587"/>
            <a:ext cx="10877550" cy="4314825"/>
          </a:xfrm>
          <a:prstGeom prst="rect">
            <a:avLst/>
          </a:prstGeom>
        </p:spPr>
      </p:pic>
      <p:pic>
        <p:nvPicPr>
          <p:cNvPr id="9" name="圖片 8">
            <a:extLst>
              <a:ext uri="{FF2B5EF4-FFF2-40B4-BE49-F238E27FC236}">
                <a16:creationId xmlns:a16="http://schemas.microsoft.com/office/drawing/2014/main" id="{7C7A548A-FF54-F8E5-A08D-045F3EF059F8}"/>
              </a:ext>
            </a:extLst>
          </p:cNvPr>
          <p:cNvPicPr>
            <a:picLocks noChangeAspect="1"/>
          </p:cNvPicPr>
          <p:nvPr/>
        </p:nvPicPr>
        <p:blipFill>
          <a:blip r:embed="rId5"/>
          <a:stretch>
            <a:fillRect/>
          </a:stretch>
        </p:blipFill>
        <p:spPr>
          <a:xfrm>
            <a:off x="4210102" y="1271587"/>
            <a:ext cx="7248525" cy="3714750"/>
          </a:xfrm>
          <a:prstGeom prst="rect">
            <a:avLst/>
          </a:prstGeom>
        </p:spPr>
      </p:pic>
    </p:spTree>
    <p:custDataLst>
      <p:tags r:id="rId1"/>
    </p:custDataLst>
    <p:extLst>
      <p:ext uri="{BB962C8B-B14F-4D97-AF65-F5344CB8AC3E}">
        <p14:creationId xmlns:p14="http://schemas.microsoft.com/office/powerpoint/2010/main" val="2231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MIG IP Setting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11</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extLst>
              <a:ext uri="{FF2B5EF4-FFF2-40B4-BE49-F238E27FC236}">
                <a16:creationId xmlns:a16="http://schemas.microsoft.com/office/drawing/2014/main" id="{880BB9E2-07F0-AFCE-6C2E-03B80D2849B3}"/>
              </a:ext>
            </a:extLst>
          </p:cNvPr>
          <p:cNvPicPr>
            <a:picLocks noChangeAspect="1"/>
          </p:cNvPicPr>
          <p:nvPr/>
        </p:nvPicPr>
        <p:blipFill>
          <a:blip r:embed="rId4"/>
          <a:stretch>
            <a:fillRect/>
          </a:stretch>
        </p:blipFill>
        <p:spPr>
          <a:xfrm>
            <a:off x="2433637" y="923925"/>
            <a:ext cx="7324725" cy="5010150"/>
          </a:xfrm>
          <a:prstGeom prst="rect">
            <a:avLst/>
          </a:prstGeom>
        </p:spPr>
      </p:pic>
    </p:spTree>
    <p:custDataLst>
      <p:tags r:id="rId1"/>
    </p:custDataLst>
    <p:extLst>
      <p:ext uri="{BB962C8B-B14F-4D97-AF65-F5344CB8AC3E}">
        <p14:creationId xmlns:p14="http://schemas.microsoft.com/office/powerpoint/2010/main" val="264140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Multi-Controller</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12</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矩形: 圓角 3">
            <a:extLst>
              <a:ext uri="{FF2B5EF4-FFF2-40B4-BE49-F238E27FC236}">
                <a16:creationId xmlns:a16="http://schemas.microsoft.com/office/drawing/2014/main" id="{30B047FE-BBF7-B76F-D59C-894A54498312}"/>
              </a:ext>
            </a:extLst>
          </p:cNvPr>
          <p:cNvSpPr/>
          <p:nvPr/>
        </p:nvSpPr>
        <p:spPr>
          <a:xfrm>
            <a:off x="1562006" y="1155560"/>
            <a:ext cx="9400746" cy="4942959"/>
          </a:xfrm>
          <a:prstGeom prst="round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918325D8-3285-54DF-4A1D-838EAE2CF362}"/>
              </a:ext>
            </a:extLst>
          </p:cNvPr>
          <p:cNvSpPr/>
          <p:nvPr/>
        </p:nvSpPr>
        <p:spPr>
          <a:xfrm>
            <a:off x="3197859" y="1296239"/>
            <a:ext cx="5664787" cy="4546418"/>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CDE3BD0D-982D-127E-F676-B99A8A0F4047}"/>
              </a:ext>
            </a:extLst>
          </p:cNvPr>
          <p:cNvSpPr/>
          <p:nvPr/>
        </p:nvSpPr>
        <p:spPr>
          <a:xfrm>
            <a:off x="5066608" y="1717251"/>
            <a:ext cx="3414753" cy="18561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290F870F-A841-22D8-C5FE-D5D594CE6995}"/>
              </a:ext>
            </a:extLst>
          </p:cNvPr>
          <p:cNvSpPr txBox="1"/>
          <p:nvPr/>
        </p:nvSpPr>
        <p:spPr>
          <a:xfrm>
            <a:off x="2153427" y="5405286"/>
            <a:ext cx="1434517" cy="461665"/>
          </a:xfrm>
          <a:prstGeom prst="rect">
            <a:avLst/>
          </a:prstGeom>
          <a:noFill/>
        </p:spPr>
        <p:txBody>
          <a:bodyPr wrap="square" rtlCol="0">
            <a:spAutoFit/>
          </a:bodyPr>
          <a:lstStyle/>
          <a:p>
            <a:r>
              <a:rPr lang="en-US" altLang="zh-TW" sz="2400" dirty="0"/>
              <a:t>PCB</a:t>
            </a:r>
            <a:endParaRPr lang="zh-TW" altLang="en-US" sz="2400" dirty="0"/>
          </a:p>
        </p:txBody>
      </p:sp>
      <p:sp>
        <p:nvSpPr>
          <p:cNvPr id="11" name="文字方塊 10">
            <a:extLst>
              <a:ext uri="{FF2B5EF4-FFF2-40B4-BE49-F238E27FC236}">
                <a16:creationId xmlns:a16="http://schemas.microsoft.com/office/drawing/2014/main" id="{C20CF212-FF05-5C10-40EF-06BD474D2397}"/>
              </a:ext>
            </a:extLst>
          </p:cNvPr>
          <p:cNvSpPr txBox="1"/>
          <p:nvPr/>
        </p:nvSpPr>
        <p:spPr>
          <a:xfrm>
            <a:off x="3638279" y="5405286"/>
            <a:ext cx="1434517" cy="461665"/>
          </a:xfrm>
          <a:prstGeom prst="rect">
            <a:avLst/>
          </a:prstGeom>
          <a:noFill/>
        </p:spPr>
        <p:txBody>
          <a:bodyPr wrap="square" rtlCol="0">
            <a:spAutoFit/>
          </a:bodyPr>
          <a:lstStyle/>
          <a:p>
            <a:r>
              <a:rPr lang="en-US" altLang="zh-TW" sz="2400" dirty="0"/>
              <a:t>FPGA</a:t>
            </a:r>
            <a:endParaRPr lang="zh-TW" altLang="en-US" sz="2400" dirty="0"/>
          </a:p>
        </p:txBody>
      </p:sp>
      <p:sp>
        <p:nvSpPr>
          <p:cNvPr id="15" name="矩形: 圓角 14">
            <a:extLst>
              <a:ext uri="{FF2B5EF4-FFF2-40B4-BE49-F238E27FC236}">
                <a16:creationId xmlns:a16="http://schemas.microsoft.com/office/drawing/2014/main" id="{E3B41A52-AAF1-1E8B-8B5D-4E96F9390AF3}"/>
              </a:ext>
            </a:extLst>
          </p:cNvPr>
          <p:cNvSpPr/>
          <p:nvPr/>
        </p:nvSpPr>
        <p:spPr>
          <a:xfrm>
            <a:off x="1835596" y="2437279"/>
            <a:ext cx="1107347" cy="461665"/>
          </a:xfrm>
          <a:prstGeom prst="round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CLOCK</a:t>
            </a:r>
            <a:endParaRPr lang="zh-TW" altLang="en-US" dirty="0"/>
          </a:p>
        </p:txBody>
      </p:sp>
      <p:sp>
        <p:nvSpPr>
          <p:cNvPr id="16" name="矩形: 圓角 15">
            <a:extLst>
              <a:ext uri="{FF2B5EF4-FFF2-40B4-BE49-F238E27FC236}">
                <a16:creationId xmlns:a16="http://schemas.microsoft.com/office/drawing/2014/main" id="{A8A41987-4880-085A-10A9-0E068F59C9B4}"/>
              </a:ext>
            </a:extLst>
          </p:cNvPr>
          <p:cNvSpPr/>
          <p:nvPr/>
        </p:nvSpPr>
        <p:spPr>
          <a:xfrm>
            <a:off x="1876592" y="4366257"/>
            <a:ext cx="1107347" cy="461665"/>
          </a:xfrm>
          <a:prstGeom prst="round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CLOCK</a:t>
            </a:r>
            <a:endParaRPr lang="zh-TW" altLang="en-US" dirty="0"/>
          </a:p>
        </p:txBody>
      </p:sp>
      <p:cxnSp>
        <p:nvCxnSpPr>
          <p:cNvPr id="18" name="直線單箭頭接點 17">
            <a:extLst>
              <a:ext uri="{FF2B5EF4-FFF2-40B4-BE49-F238E27FC236}">
                <a16:creationId xmlns:a16="http://schemas.microsoft.com/office/drawing/2014/main" id="{2A9392B2-A3CB-A682-C2C7-38C01A47E4D8}"/>
              </a:ext>
            </a:extLst>
          </p:cNvPr>
          <p:cNvCxnSpPr>
            <a:stCxn id="15" idx="3"/>
          </p:cNvCxnSpPr>
          <p:nvPr/>
        </p:nvCxnSpPr>
        <p:spPr>
          <a:xfrm flipV="1">
            <a:off x="2942943" y="2668111"/>
            <a:ext cx="5389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9BBA005-0FB9-810C-D1A2-26BE54AB0FD6}"/>
              </a:ext>
            </a:extLst>
          </p:cNvPr>
          <p:cNvCxnSpPr/>
          <p:nvPr/>
        </p:nvCxnSpPr>
        <p:spPr>
          <a:xfrm flipV="1">
            <a:off x="2960872" y="4580109"/>
            <a:ext cx="5389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等腰三角形 19">
            <a:extLst>
              <a:ext uri="{FF2B5EF4-FFF2-40B4-BE49-F238E27FC236}">
                <a16:creationId xmlns:a16="http://schemas.microsoft.com/office/drawing/2014/main" id="{F07D2776-87FD-8527-332F-1DFBDE16D31E}"/>
              </a:ext>
            </a:extLst>
          </p:cNvPr>
          <p:cNvSpPr/>
          <p:nvPr/>
        </p:nvSpPr>
        <p:spPr>
          <a:xfrm rot="5400000">
            <a:off x="3393851" y="2485549"/>
            <a:ext cx="536896" cy="365125"/>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cxnSp>
        <p:nvCxnSpPr>
          <p:cNvPr id="21" name="直線單箭頭接點 20">
            <a:extLst>
              <a:ext uri="{FF2B5EF4-FFF2-40B4-BE49-F238E27FC236}">
                <a16:creationId xmlns:a16="http://schemas.microsoft.com/office/drawing/2014/main" id="{A1BED4B0-B1C7-A340-81E0-521D6046550B}"/>
              </a:ext>
            </a:extLst>
          </p:cNvPr>
          <p:cNvCxnSpPr>
            <a:cxnSpLocks/>
          </p:cNvCxnSpPr>
          <p:nvPr/>
        </p:nvCxnSpPr>
        <p:spPr>
          <a:xfrm>
            <a:off x="3826933" y="2668111"/>
            <a:ext cx="12279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等腰三角形 22">
            <a:extLst>
              <a:ext uri="{FF2B5EF4-FFF2-40B4-BE49-F238E27FC236}">
                <a16:creationId xmlns:a16="http://schemas.microsoft.com/office/drawing/2014/main" id="{7939B075-882A-9989-24BE-03D604401474}"/>
              </a:ext>
            </a:extLst>
          </p:cNvPr>
          <p:cNvSpPr/>
          <p:nvPr/>
        </p:nvSpPr>
        <p:spPr>
          <a:xfrm rot="5400000">
            <a:off x="3411780" y="4397547"/>
            <a:ext cx="536896" cy="365125"/>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cxnSp>
        <p:nvCxnSpPr>
          <p:cNvPr id="24" name="直線單箭頭接點 23">
            <a:extLst>
              <a:ext uri="{FF2B5EF4-FFF2-40B4-BE49-F238E27FC236}">
                <a16:creationId xmlns:a16="http://schemas.microsoft.com/office/drawing/2014/main" id="{5F717144-AE2D-629B-73CF-948564D6E4AE}"/>
              </a:ext>
            </a:extLst>
          </p:cNvPr>
          <p:cNvCxnSpPr>
            <a:cxnSpLocks/>
          </p:cNvCxnSpPr>
          <p:nvPr/>
        </p:nvCxnSpPr>
        <p:spPr>
          <a:xfrm>
            <a:off x="3844862" y="4580109"/>
            <a:ext cx="12279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圓角 29">
            <a:extLst>
              <a:ext uri="{FF2B5EF4-FFF2-40B4-BE49-F238E27FC236}">
                <a16:creationId xmlns:a16="http://schemas.microsoft.com/office/drawing/2014/main" id="{FD2CAF1D-016D-6B9E-1FA2-7759218D2D0A}"/>
              </a:ext>
            </a:extLst>
          </p:cNvPr>
          <p:cNvSpPr/>
          <p:nvPr/>
        </p:nvSpPr>
        <p:spPr>
          <a:xfrm>
            <a:off x="5066608" y="3841879"/>
            <a:ext cx="3414753" cy="17198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6E455980-B797-CF0F-6002-780579D7AB97}"/>
              </a:ext>
            </a:extLst>
          </p:cNvPr>
          <p:cNvSpPr txBox="1"/>
          <p:nvPr/>
        </p:nvSpPr>
        <p:spPr>
          <a:xfrm>
            <a:off x="5123131" y="4821566"/>
            <a:ext cx="1434517" cy="461665"/>
          </a:xfrm>
          <a:prstGeom prst="rect">
            <a:avLst/>
          </a:prstGeom>
          <a:noFill/>
        </p:spPr>
        <p:txBody>
          <a:bodyPr wrap="square" rtlCol="0">
            <a:spAutoFit/>
          </a:bodyPr>
          <a:lstStyle/>
          <a:p>
            <a:r>
              <a:rPr lang="en-US" altLang="zh-TW" sz="2400" dirty="0"/>
              <a:t>MIG2</a:t>
            </a:r>
            <a:endParaRPr lang="zh-TW" altLang="en-US" sz="2400" dirty="0"/>
          </a:p>
        </p:txBody>
      </p:sp>
      <p:sp>
        <p:nvSpPr>
          <p:cNvPr id="22" name="矩形: 圓角 21">
            <a:extLst>
              <a:ext uri="{FF2B5EF4-FFF2-40B4-BE49-F238E27FC236}">
                <a16:creationId xmlns:a16="http://schemas.microsoft.com/office/drawing/2014/main" id="{35ED8098-16EF-F179-4EA9-31E0B240AC00}"/>
              </a:ext>
            </a:extLst>
          </p:cNvPr>
          <p:cNvSpPr/>
          <p:nvPr/>
        </p:nvSpPr>
        <p:spPr>
          <a:xfrm>
            <a:off x="5070246" y="1726536"/>
            <a:ext cx="3411626" cy="387415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cxnSp>
        <p:nvCxnSpPr>
          <p:cNvPr id="5" name="直線單箭頭接點 4">
            <a:extLst>
              <a:ext uri="{FF2B5EF4-FFF2-40B4-BE49-F238E27FC236}">
                <a16:creationId xmlns:a16="http://schemas.microsoft.com/office/drawing/2014/main" id="{74586C3F-3C87-BAA5-486F-7B119F2A856B}"/>
              </a:ext>
            </a:extLst>
          </p:cNvPr>
          <p:cNvCxnSpPr>
            <a:cxnSpLocks/>
          </p:cNvCxnSpPr>
          <p:nvPr/>
        </p:nvCxnSpPr>
        <p:spPr>
          <a:xfrm>
            <a:off x="8481361" y="2668110"/>
            <a:ext cx="8334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7EE8F626-1FB4-2D3C-937B-D4001D6F0240}"/>
              </a:ext>
            </a:extLst>
          </p:cNvPr>
          <p:cNvCxnSpPr>
            <a:cxnSpLocks/>
          </p:cNvCxnSpPr>
          <p:nvPr/>
        </p:nvCxnSpPr>
        <p:spPr>
          <a:xfrm>
            <a:off x="8481361" y="4580109"/>
            <a:ext cx="8334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FCB4677F-AC6B-375D-E2FA-BA04D7015A01}"/>
              </a:ext>
            </a:extLst>
          </p:cNvPr>
          <p:cNvSpPr/>
          <p:nvPr/>
        </p:nvSpPr>
        <p:spPr>
          <a:xfrm>
            <a:off x="9305043" y="2119665"/>
            <a:ext cx="1167842" cy="101884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DDR</a:t>
            </a:r>
            <a:endParaRPr lang="zh-TW" altLang="en-US" dirty="0"/>
          </a:p>
        </p:txBody>
      </p:sp>
      <p:sp>
        <p:nvSpPr>
          <p:cNvPr id="17" name="矩形: 圓角 16">
            <a:extLst>
              <a:ext uri="{FF2B5EF4-FFF2-40B4-BE49-F238E27FC236}">
                <a16:creationId xmlns:a16="http://schemas.microsoft.com/office/drawing/2014/main" id="{8EEB3C76-701F-C149-FC14-8954CF639881}"/>
              </a:ext>
            </a:extLst>
          </p:cNvPr>
          <p:cNvSpPr/>
          <p:nvPr/>
        </p:nvSpPr>
        <p:spPr>
          <a:xfrm>
            <a:off x="9317949" y="4102611"/>
            <a:ext cx="1167842" cy="101884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DDR</a:t>
            </a:r>
            <a:endParaRPr lang="zh-TW" altLang="en-US" dirty="0"/>
          </a:p>
        </p:txBody>
      </p:sp>
      <p:sp>
        <p:nvSpPr>
          <p:cNvPr id="13" name="文字方塊 12">
            <a:extLst>
              <a:ext uri="{FF2B5EF4-FFF2-40B4-BE49-F238E27FC236}">
                <a16:creationId xmlns:a16="http://schemas.microsoft.com/office/drawing/2014/main" id="{36DC11B1-8398-2EF0-BD93-625EDADB1550}"/>
              </a:ext>
            </a:extLst>
          </p:cNvPr>
          <p:cNvSpPr txBox="1"/>
          <p:nvPr/>
        </p:nvSpPr>
        <p:spPr>
          <a:xfrm>
            <a:off x="5123131" y="3138506"/>
            <a:ext cx="1434517" cy="461665"/>
          </a:xfrm>
          <a:prstGeom prst="rect">
            <a:avLst/>
          </a:prstGeom>
          <a:noFill/>
        </p:spPr>
        <p:txBody>
          <a:bodyPr wrap="square" rtlCol="0">
            <a:spAutoFit/>
          </a:bodyPr>
          <a:lstStyle/>
          <a:p>
            <a:r>
              <a:rPr lang="en-US" altLang="zh-TW" sz="2400" dirty="0"/>
              <a:t>MIG1</a:t>
            </a:r>
            <a:endParaRPr lang="zh-TW" altLang="en-US" sz="2400" dirty="0"/>
          </a:p>
        </p:txBody>
      </p:sp>
      <p:sp>
        <p:nvSpPr>
          <p:cNvPr id="32" name="矩形: 圓角 31">
            <a:extLst>
              <a:ext uri="{FF2B5EF4-FFF2-40B4-BE49-F238E27FC236}">
                <a16:creationId xmlns:a16="http://schemas.microsoft.com/office/drawing/2014/main" id="{6F5669DC-55A5-94F2-DA2F-192D965000DA}"/>
              </a:ext>
            </a:extLst>
          </p:cNvPr>
          <p:cNvSpPr/>
          <p:nvPr/>
        </p:nvSpPr>
        <p:spPr>
          <a:xfrm>
            <a:off x="6690720" y="2300559"/>
            <a:ext cx="1434517" cy="73510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Controller1</a:t>
            </a:r>
            <a:endParaRPr lang="zh-TW" altLang="en-US" dirty="0"/>
          </a:p>
        </p:txBody>
      </p:sp>
      <p:sp>
        <p:nvSpPr>
          <p:cNvPr id="33" name="矩形: 圓角 32">
            <a:extLst>
              <a:ext uri="{FF2B5EF4-FFF2-40B4-BE49-F238E27FC236}">
                <a16:creationId xmlns:a16="http://schemas.microsoft.com/office/drawing/2014/main" id="{4781F41D-E557-DA1A-1C6C-3CD2E51448CC}"/>
              </a:ext>
            </a:extLst>
          </p:cNvPr>
          <p:cNvSpPr/>
          <p:nvPr/>
        </p:nvSpPr>
        <p:spPr>
          <a:xfrm>
            <a:off x="6658502" y="4229537"/>
            <a:ext cx="1434517" cy="73510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Controller2</a:t>
            </a:r>
            <a:endParaRPr lang="zh-TW" altLang="en-US" dirty="0"/>
          </a:p>
        </p:txBody>
      </p:sp>
    </p:spTree>
    <p:custDataLst>
      <p:tags r:id="rId1"/>
    </p:custDataLst>
    <p:extLst>
      <p:ext uri="{BB962C8B-B14F-4D97-AF65-F5344CB8AC3E}">
        <p14:creationId xmlns:p14="http://schemas.microsoft.com/office/powerpoint/2010/main" val="234284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23" grpId="0" animBg="1"/>
      <p:bldP spid="30" grpId="0" animBg="1"/>
      <p:bldP spid="31" grpId="0"/>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2407379A-D408-5403-9694-C6E603383EE2}"/>
              </a:ext>
            </a:extLst>
          </p:cNvPr>
          <p:cNvSpPr/>
          <p:nvPr/>
        </p:nvSpPr>
        <p:spPr>
          <a:xfrm>
            <a:off x="5378824" y="2187388"/>
            <a:ext cx="4858869" cy="242047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AXI-4 Interface</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13</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矩形: 圓角 3">
            <a:extLst>
              <a:ext uri="{FF2B5EF4-FFF2-40B4-BE49-F238E27FC236}">
                <a16:creationId xmlns:a16="http://schemas.microsoft.com/office/drawing/2014/main" id="{DCFCD460-08F3-186B-D851-B89E5E744157}"/>
              </a:ext>
            </a:extLst>
          </p:cNvPr>
          <p:cNvSpPr/>
          <p:nvPr/>
        </p:nvSpPr>
        <p:spPr>
          <a:xfrm>
            <a:off x="1793176" y="2485034"/>
            <a:ext cx="2464929" cy="188301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ARM</a:t>
            </a:r>
            <a:endParaRPr lang="zh-TW" altLang="en-US" dirty="0"/>
          </a:p>
        </p:txBody>
      </p:sp>
      <p:sp>
        <p:nvSpPr>
          <p:cNvPr id="6" name="矩形: 圓角 5">
            <a:extLst>
              <a:ext uri="{FF2B5EF4-FFF2-40B4-BE49-F238E27FC236}">
                <a16:creationId xmlns:a16="http://schemas.microsoft.com/office/drawing/2014/main" id="{D0F54BFD-2D49-7B6A-E7AA-3E7057467022}"/>
              </a:ext>
            </a:extLst>
          </p:cNvPr>
          <p:cNvSpPr/>
          <p:nvPr/>
        </p:nvSpPr>
        <p:spPr>
          <a:xfrm>
            <a:off x="6082953" y="2485033"/>
            <a:ext cx="3482388" cy="157374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1E629ED9-5A89-1C01-1201-8DF41D5F74D1}"/>
              </a:ext>
            </a:extLst>
          </p:cNvPr>
          <p:cNvSpPr txBox="1"/>
          <p:nvPr/>
        </p:nvSpPr>
        <p:spPr>
          <a:xfrm>
            <a:off x="7329114" y="3075257"/>
            <a:ext cx="1434517" cy="461665"/>
          </a:xfrm>
          <a:prstGeom prst="rect">
            <a:avLst/>
          </a:prstGeom>
          <a:noFill/>
        </p:spPr>
        <p:txBody>
          <a:bodyPr wrap="square" rtlCol="0">
            <a:spAutoFit/>
          </a:bodyPr>
          <a:lstStyle/>
          <a:p>
            <a:r>
              <a:rPr lang="en-US" altLang="zh-TW" sz="2400" dirty="0"/>
              <a:t>MIG1</a:t>
            </a:r>
            <a:endParaRPr lang="zh-TW" altLang="en-US" sz="2400" dirty="0"/>
          </a:p>
        </p:txBody>
      </p:sp>
      <p:sp>
        <p:nvSpPr>
          <p:cNvPr id="11" name="文字方塊 10">
            <a:extLst>
              <a:ext uri="{FF2B5EF4-FFF2-40B4-BE49-F238E27FC236}">
                <a16:creationId xmlns:a16="http://schemas.microsoft.com/office/drawing/2014/main" id="{27FBA194-92A2-0A8B-AA44-82406F5362D3}"/>
              </a:ext>
            </a:extLst>
          </p:cNvPr>
          <p:cNvSpPr txBox="1"/>
          <p:nvPr/>
        </p:nvSpPr>
        <p:spPr>
          <a:xfrm>
            <a:off x="6792963" y="4058778"/>
            <a:ext cx="3003176" cy="461665"/>
          </a:xfrm>
          <a:prstGeom prst="rect">
            <a:avLst/>
          </a:prstGeom>
          <a:noFill/>
        </p:spPr>
        <p:txBody>
          <a:bodyPr wrap="square" rtlCol="0">
            <a:spAutoFit/>
          </a:bodyPr>
          <a:lstStyle/>
          <a:p>
            <a:r>
              <a:rPr lang="en-US" altLang="zh-TW" sz="2400" dirty="0"/>
              <a:t>AXI Wrapper</a:t>
            </a:r>
            <a:endParaRPr lang="zh-TW" altLang="en-US" sz="2400" dirty="0"/>
          </a:p>
        </p:txBody>
      </p:sp>
      <p:sp>
        <p:nvSpPr>
          <p:cNvPr id="14" name="文字方塊 13">
            <a:extLst>
              <a:ext uri="{FF2B5EF4-FFF2-40B4-BE49-F238E27FC236}">
                <a16:creationId xmlns:a16="http://schemas.microsoft.com/office/drawing/2014/main" id="{3533178E-0D0B-A452-8936-07C56D6F9FBE}"/>
              </a:ext>
            </a:extLst>
          </p:cNvPr>
          <p:cNvSpPr txBox="1"/>
          <p:nvPr/>
        </p:nvSpPr>
        <p:spPr>
          <a:xfrm>
            <a:off x="2530619" y="1892919"/>
            <a:ext cx="3003176" cy="461665"/>
          </a:xfrm>
          <a:prstGeom prst="rect">
            <a:avLst/>
          </a:prstGeom>
          <a:noFill/>
        </p:spPr>
        <p:txBody>
          <a:bodyPr wrap="square" rtlCol="0">
            <a:spAutoFit/>
          </a:bodyPr>
          <a:lstStyle/>
          <a:p>
            <a:r>
              <a:rPr lang="en-US" altLang="zh-TW" sz="2400" dirty="0"/>
              <a:t>Master</a:t>
            </a:r>
            <a:endParaRPr lang="zh-TW" altLang="en-US" sz="2400" dirty="0"/>
          </a:p>
        </p:txBody>
      </p:sp>
      <p:sp>
        <p:nvSpPr>
          <p:cNvPr id="16" name="文字方塊 15">
            <a:extLst>
              <a:ext uri="{FF2B5EF4-FFF2-40B4-BE49-F238E27FC236}">
                <a16:creationId xmlns:a16="http://schemas.microsoft.com/office/drawing/2014/main" id="{111B8339-410C-34D3-C565-3C641E837862}"/>
              </a:ext>
            </a:extLst>
          </p:cNvPr>
          <p:cNvSpPr txBox="1"/>
          <p:nvPr/>
        </p:nvSpPr>
        <p:spPr>
          <a:xfrm>
            <a:off x="7189693" y="1782213"/>
            <a:ext cx="6096000" cy="369332"/>
          </a:xfrm>
          <a:prstGeom prst="rect">
            <a:avLst/>
          </a:prstGeom>
          <a:noFill/>
        </p:spPr>
        <p:txBody>
          <a:bodyPr wrap="square">
            <a:spAutoFit/>
          </a:bodyPr>
          <a:lstStyle/>
          <a:p>
            <a:r>
              <a:rPr lang="en-US" altLang="zh-TW" dirty="0"/>
              <a:t>Slave</a:t>
            </a:r>
            <a:endParaRPr lang="zh-TW" altLang="en-US" sz="1800" dirty="0"/>
          </a:p>
        </p:txBody>
      </p:sp>
      <p:sp>
        <p:nvSpPr>
          <p:cNvPr id="18" name="等腰三角形 17">
            <a:extLst>
              <a:ext uri="{FF2B5EF4-FFF2-40B4-BE49-F238E27FC236}">
                <a16:creationId xmlns:a16="http://schemas.microsoft.com/office/drawing/2014/main" id="{785591D6-879C-05EC-F4B3-F4AB80D2513E}"/>
              </a:ext>
            </a:extLst>
          </p:cNvPr>
          <p:cNvSpPr/>
          <p:nvPr/>
        </p:nvSpPr>
        <p:spPr>
          <a:xfrm rot="12659808">
            <a:off x="4136884" y="2808029"/>
            <a:ext cx="349624" cy="297645"/>
          </a:xfrm>
          <a:prstGeom prst="triangl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31A97044-E638-D039-50F5-8E250D43DEAA}"/>
              </a:ext>
            </a:extLst>
          </p:cNvPr>
          <p:cNvSpPr/>
          <p:nvPr/>
        </p:nvSpPr>
        <p:spPr>
          <a:xfrm rot="12659808">
            <a:off x="4118628" y="3292988"/>
            <a:ext cx="349624" cy="297645"/>
          </a:xfrm>
          <a:prstGeom prst="triangl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4BCCAC99-B911-9A83-1520-7732455715BA}"/>
              </a:ext>
            </a:extLst>
          </p:cNvPr>
          <p:cNvSpPr/>
          <p:nvPr/>
        </p:nvSpPr>
        <p:spPr>
          <a:xfrm rot="5400000">
            <a:off x="4214551" y="3735144"/>
            <a:ext cx="349624" cy="297645"/>
          </a:xfrm>
          <a:prstGeom prst="triangl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22" name="等腰三角形 21">
            <a:extLst>
              <a:ext uri="{FF2B5EF4-FFF2-40B4-BE49-F238E27FC236}">
                <a16:creationId xmlns:a16="http://schemas.microsoft.com/office/drawing/2014/main" id="{CB6C32E8-E61D-1886-F606-961D4550A855}"/>
              </a:ext>
            </a:extLst>
          </p:cNvPr>
          <p:cNvSpPr/>
          <p:nvPr/>
        </p:nvSpPr>
        <p:spPr>
          <a:xfrm rot="12659808">
            <a:off x="5282627" y="2765399"/>
            <a:ext cx="349624" cy="297645"/>
          </a:xfrm>
          <a:prstGeom prst="triangle">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8EE7F470-3F06-0E3B-B307-EB4D95FEBC72}"/>
              </a:ext>
            </a:extLst>
          </p:cNvPr>
          <p:cNvSpPr/>
          <p:nvPr/>
        </p:nvSpPr>
        <p:spPr>
          <a:xfrm rot="12659808">
            <a:off x="5282628" y="3292988"/>
            <a:ext cx="349624" cy="297645"/>
          </a:xfrm>
          <a:prstGeom prst="triangle">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23365551-16CC-4D99-D92C-67AF45BEA7BE}"/>
              </a:ext>
            </a:extLst>
          </p:cNvPr>
          <p:cNvSpPr/>
          <p:nvPr/>
        </p:nvSpPr>
        <p:spPr>
          <a:xfrm rot="5400000">
            <a:off x="5348609" y="3735144"/>
            <a:ext cx="349624" cy="297645"/>
          </a:xfrm>
          <a:prstGeom prst="triangle">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83AB7E6-D603-E113-5EC6-BD8D01FB0F56}"/>
              </a:ext>
            </a:extLst>
          </p:cNvPr>
          <p:cNvSpPr/>
          <p:nvPr/>
        </p:nvSpPr>
        <p:spPr>
          <a:xfrm>
            <a:off x="6080309" y="2802890"/>
            <a:ext cx="454134" cy="185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9DF64BA-7E19-5B12-7AA2-282FEB8A008B}"/>
              </a:ext>
            </a:extLst>
          </p:cNvPr>
          <p:cNvSpPr/>
          <p:nvPr/>
        </p:nvSpPr>
        <p:spPr>
          <a:xfrm>
            <a:off x="6070433" y="3075257"/>
            <a:ext cx="454134" cy="185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245035CA-DC6E-E1D6-B5B4-4F6BD125B1A1}"/>
              </a:ext>
            </a:extLst>
          </p:cNvPr>
          <p:cNvSpPr/>
          <p:nvPr/>
        </p:nvSpPr>
        <p:spPr>
          <a:xfrm>
            <a:off x="6080309" y="3349285"/>
            <a:ext cx="454134" cy="185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024AD288-1D4D-2A59-EF93-37412F609437}"/>
              </a:ext>
            </a:extLst>
          </p:cNvPr>
          <p:cNvSpPr/>
          <p:nvPr/>
        </p:nvSpPr>
        <p:spPr>
          <a:xfrm>
            <a:off x="6080309" y="3615134"/>
            <a:ext cx="454134" cy="185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193449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Ping Compatible</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14</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extLst>
              <a:ext uri="{FF2B5EF4-FFF2-40B4-BE49-F238E27FC236}">
                <a16:creationId xmlns:a16="http://schemas.microsoft.com/office/drawing/2014/main" id="{24942474-15BA-8C85-D4AB-EBCA19AF188B}"/>
              </a:ext>
            </a:extLst>
          </p:cNvPr>
          <p:cNvPicPr>
            <a:picLocks noChangeAspect="1"/>
          </p:cNvPicPr>
          <p:nvPr/>
        </p:nvPicPr>
        <p:blipFill>
          <a:blip r:embed="rId4"/>
          <a:stretch>
            <a:fillRect/>
          </a:stretch>
        </p:blipFill>
        <p:spPr>
          <a:xfrm>
            <a:off x="2381250" y="1581150"/>
            <a:ext cx="7429500" cy="3695700"/>
          </a:xfrm>
          <a:prstGeom prst="rect">
            <a:avLst/>
          </a:prstGeom>
        </p:spPr>
      </p:pic>
    </p:spTree>
    <p:custDataLst>
      <p:tags r:id="rId1"/>
    </p:custDataLst>
    <p:extLst>
      <p:ext uri="{BB962C8B-B14F-4D97-AF65-F5344CB8AC3E}">
        <p14:creationId xmlns:p14="http://schemas.microsoft.com/office/powerpoint/2010/main" val="300767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Ping Compatible</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15</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extLst>
              <a:ext uri="{FF2B5EF4-FFF2-40B4-BE49-F238E27FC236}">
                <a16:creationId xmlns:a16="http://schemas.microsoft.com/office/drawing/2014/main" id="{6C1C0A5D-AABD-4D95-55D2-7CB08AFCE0D5}"/>
              </a:ext>
            </a:extLst>
          </p:cNvPr>
          <p:cNvPicPr>
            <a:picLocks noChangeAspect="1"/>
          </p:cNvPicPr>
          <p:nvPr/>
        </p:nvPicPr>
        <p:blipFill>
          <a:blip r:embed="rId4"/>
          <a:stretch>
            <a:fillRect/>
          </a:stretch>
        </p:blipFill>
        <p:spPr>
          <a:xfrm>
            <a:off x="2538026" y="819573"/>
            <a:ext cx="7115947" cy="5218853"/>
          </a:xfrm>
          <a:prstGeom prst="rect">
            <a:avLst/>
          </a:prstGeom>
        </p:spPr>
      </p:pic>
      <p:sp>
        <p:nvSpPr>
          <p:cNvPr id="7" name="箭號: 向右 6">
            <a:extLst>
              <a:ext uri="{FF2B5EF4-FFF2-40B4-BE49-F238E27FC236}">
                <a16:creationId xmlns:a16="http://schemas.microsoft.com/office/drawing/2014/main" id="{EF05A8D8-B7DA-0BFE-FA72-29F3A6B927E3}"/>
              </a:ext>
            </a:extLst>
          </p:cNvPr>
          <p:cNvSpPr/>
          <p:nvPr/>
        </p:nvSpPr>
        <p:spPr>
          <a:xfrm rot="10800000">
            <a:off x="9565341" y="4823012"/>
            <a:ext cx="1344706" cy="10757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281B4C70-83E7-01E0-CD13-72F1940F063F}"/>
              </a:ext>
            </a:extLst>
          </p:cNvPr>
          <p:cNvPicPr>
            <a:picLocks noChangeAspect="1"/>
          </p:cNvPicPr>
          <p:nvPr/>
        </p:nvPicPr>
        <p:blipFill>
          <a:blip r:embed="rId5"/>
          <a:stretch>
            <a:fillRect/>
          </a:stretch>
        </p:blipFill>
        <p:spPr>
          <a:xfrm>
            <a:off x="1252128" y="1406849"/>
            <a:ext cx="4814047" cy="4557887"/>
          </a:xfrm>
          <a:prstGeom prst="rect">
            <a:avLst/>
          </a:prstGeom>
        </p:spPr>
      </p:pic>
      <p:pic>
        <p:nvPicPr>
          <p:cNvPr id="11" name="圖片 10">
            <a:extLst>
              <a:ext uri="{FF2B5EF4-FFF2-40B4-BE49-F238E27FC236}">
                <a16:creationId xmlns:a16="http://schemas.microsoft.com/office/drawing/2014/main" id="{509AD7C8-927E-7646-1B3E-E1FCC7612411}"/>
              </a:ext>
            </a:extLst>
          </p:cNvPr>
          <p:cNvPicPr>
            <a:picLocks noChangeAspect="1"/>
          </p:cNvPicPr>
          <p:nvPr/>
        </p:nvPicPr>
        <p:blipFill>
          <a:blip r:embed="rId6"/>
          <a:stretch>
            <a:fillRect/>
          </a:stretch>
        </p:blipFill>
        <p:spPr>
          <a:xfrm>
            <a:off x="6066175" y="1406848"/>
            <a:ext cx="4843872" cy="4557887"/>
          </a:xfrm>
          <a:prstGeom prst="rect">
            <a:avLst/>
          </a:prstGeom>
        </p:spPr>
      </p:pic>
      <p:sp>
        <p:nvSpPr>
          <p:cNvPr id="12" name="文字方塊 11">
            <a:extLst>
              <a:ext uri="{FF2B5EF4-FFF2-40B4-BE49-F238E27FC236}">
                <a16:creationId xmlns:a16="http://schemas.microsoft.com/office/drawing/2014/main" id="{768BE244-D8C5-F688-5530-BFC2E4FA69A4}"/>
              </a:ext>
            </a:extLst>
          </p:cNvPr>
          <p:cNvSpPr txBox="1"/>
          <p:nvPr/>
        </p:nvSpPr>
        <p:spPr>
          <a:xfrm>
            <a:off x="2958352" y="1200966"/>
            <a:ext cx="2008095" cy="369332"/>
          </a:xfrm>
          <a:prstGeom prst="rect">
            <a:avLst/>
          </a:prstGeom>
          <a:noFill/>
        </p:spPr>
        <p:txBody>
          <a:bodyPr wrap="square" rtlCol="0">
            <a:spAutoFit/>
          </a:bodyPr>
          <a:lstStyle/>
          <a:p>
            <a:r>
              <a:rPr lang="en-US" altLang="zh-TW" dirty="0"/>
              <a:t>XC7A15T</a:t>
            </a:r>
            <a:endParaRPr lang="zh-TW" altLang="en-US" dirty="0"/>
          </a:p>
        </p:txBody>
      </p:sp>
      <p:sp>
        <p:nvSpPr>
          <p:cNvPr id="13" name="文字方塊 12">
            <a:extLst>
              <a:ext uri="{FF2B5EF4-FFF2-40B4-BE49-F238E27FC236}">
                <a16:creationId xmlns:a16="http://schemas.microsoft.com/office/drawing/2014/main" id="{DA9C8A58-1E5C-5C5A-8E63-2227B40CCB36}"/>
              </a:ext>
            </a:extLst>
          </p:cNvPr>
          <p:cNvSpPr txBox="1"/>
          <p:nvPr/>
        </p:nvSpPr>
        <p:spPr>
          <a:xfrm>
            <a:off x="7951694" y="1148491"/>
            <a:ext cx="2008095" cy="369332"/>
          </a:xfrm>
          <a:prstGeom prst="rect">
            <a:avLst/>
          </a:prstGeom>
          <a:noFill/>
        </p:spPr>
        <p:txBody>
          <a:bodyPr wrap="square" rtlCol="0">
            <a:spAutoFit/>
          </a:bodyPr>
          <a:lstStyle/>
          <a:p>
            <a:r>
              <a:rPr lang="en-US" altLang="zh-TW" dirty="0"/>
              <a:t>XC7A75T</a:t>
            </a:r>
            <a:endParaRPr lang="zh-TW" altLang="en-US" dirty="0"/>
          </a:p>
        </p:txBody>
      </p:sp>
      <p:sp>
        <p:nvSpPr>
          <p:cNvPr id="14" name="橢圓 13">
            <a:extLst>
              <a:ext uri="{FF2B5EF4-FFF2-40B4-BE49-F238E27FC236}">
                <a16:creationId xmlns:a16="http://schemas.microsoft.com/office/drawing/2014/main" id="{9EC4A52D-79F1-06D4-6B8A-F9467447A27A}"/>
              </a:ext>
            </a:extLst>
          </p:cNvPr>
          <p:cNvSpPr/>
          <p:nvPr/>
        </p:nvSpPr>
        <p:spPr>
          <a:xfrm>
            <a:off x="2752165" y="4150659"/>
            <a:ext cx="2277035" cy="1814076"/>
          </a:xfrm>
          <a:prstGeom prst="ellipse">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350034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Memory Selection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16</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6" name="圖片 5">
            <a:extLst>
              <a:ext uri="{FF2B5EF4-FFF2-40B4-BE49-F238E27FC236}">
                <a16:creationId xmlns:a16="http://schemas.microsoft.com/office/drawing/2014/main" id="{3054829B-A0C8-86C3-79BC-61B73813E744}"/>
              </a:ext>
            </a:extLst>
          </p:cNvPr>
          <p:cNvPicPr>
            <a:picLocks noChangeAspect="1"/>
          </p:cNvPicPr>
          <p:nvPr/>
        </p:nvPicPr>
        <p:blipFill>
          <a:blip r:embed="rId4"/>
          <a:stretch>
            <a:fillRect/>
          </a:stretch>
        </p:blipFill>
        <p:spPr>
          <a:xfrm>
            <a:off x="1308848" y="863862"/>
            <a:ext cx="7428364" cy="5499847"/>
          </a:xfrm>
          <a:prstGeom prst="rect">
            <a:avLst/>
          </a:prstGeom>
        </p:spPr>
      </p:pic>
      <p:pic>
        <p:nvPicPr>
          <p:cNvPr id="8" name="圖片 7">
            <a:extLst>
              <a:ext uri="{FF2B5EF4-FFF2-40B4-BE49-F238E27FC236}">
                <a16:creationId xmlns:a16="http://schemas.microsoft.com/office/drawing/2014/main" id="{C175119B-14A5-7F9F-295B-BC30589DCC18}"/>
              </a:ext>
            </a:extLst>
          </p:cNvPr>
          <p:cNvPicPr>
            <a:picLocks noChangeAspect="1"/>
          </p:cNvPicPr>
          <p:nvPr/>
        </p:nvPicPr>
        <p:blipFill>
          <a:blip r:embed="rId5"/>
          <a:stretch>
            <a:fillRect/>
          </a:stretch>
        </p:blipFill>
        <p:spPr>
          <a:xfrm>
            <a:off x="4428565" y="3056392"/>
            <a:ext cx="6866965" cy="2124075"/>
          </a:xfrm>
          <a:prstGeom prst="rect">
            <a:avLst/>
          </a:prstGeom>
        </p:spPr>
      </p:pic>
      <p:pic>
        <p:nvPicPr>
          <p:cNvPr id="10" name="圖片 9">
            <a:extLst>
              <a:ext uri="{FF2B5EF4-FFF2-40B4-BE49-F238E27FC236}">
                <a16:creationId xmlns:a16="http://schemas.microsoft.com/office/drawing/2014/main" id="{3D73017D-BC99-5DCB-86A2-6620C5FDFD70}"/>
              </a:ext>
            </a:extLst>
          </p:cNvPr>
          <p:cNvPicPr>
            <a:picLocks noChangeAspect="1"/>
          </p:cNvPicPr>
          <p:nvPr/>
        </p:nvPicPr>
        <p:blipFill>
          <a:blip r:embed="rId6"/>
          <a:stretch>
            <a:fillRect/>
          </a:stretch>
        </p:blipFill>
        <p:spPr>
          <a:xfrm>
            <a:off x="4428565" y="1913392"/>
            <a:ext cx="6866965" cy="1143000"/>
          </a:xfrm>
          <a:prstGeom prst="rect">
            <a:avLst/>
          </a:prstGeom>
        </p:spPr>
      </p:pic>
      <p:sp>
        <p:nvSpPr>
          <p:cNvPr id="11" name="橢圓 10">
            <a:extLst>
              <a:ext uri="{FF2B5EF4-FFF2-40B4-BE49-F238E27FC236}">
                <a16:creationId xmlns:a16="http://schemas.microsoft.com/office/drawing/2014/main" id="{AF0CE197-D7E1-1D4F-01CD-D642F00109A5}"/>
              </a:ext>
            </a:extLst>
          </p:cNvPr>
          <p:cNvSpPr/>
          <p:nvPr/>
        </p:nvSpPr>
        <p:spPr>
          <a:xfrm>
            <a:off x="7144871" y="2090445"/>
            <a:ext cx="2411715" cy="394447"/>
          </a:xfrm>
          <a:prstGeom prst="ellipse">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62908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86646" y="356870"/>
            <a:ext cx="11033760" cy="587275"/>
          </a:xfrm>
        </p:spPr>
        <p:txBody>
          <a:bodyPr/>
          <a:lstStyle/>
          <a:p>
            <a:r>
              <a:rPr lang="en-US" dirty="0"/>
              <a:t>Clock</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17</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8" name="矩形: 圓角 7">
            <a:extLst>
              <a:ext uri="{FF2B5EF4-FFF2-40B4-BE49-F238E27FC236}">
                <a16:creationId xmlns:a16="http://schemas.microsoft.com/office/drawing/2014/main" id="{797C27E7-41ED-A568-DBAF-8E727C606CCC}"/>
              </a:ext>
            </a:extLst>
          </p:cNvPr>
          <p:cNvSpPr/>
          <p:nvPr/>
        </p:nvSpPr>
        <p:spPr>
          <a:xfrm>
            <a:off x="9188824" y="1824319"/>
            <a:ext cx="1434517" cy="4043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DDR</a:t>
            </a:r>
            <a:endParaRPr lang="zh-TW" altLang="en-US" dirty="0"/>
          </a:p>
        </p:txBody>
      </p:sp>
      <p:sp>
        <p:nvSpPr>
          <p:cNvPr id="12" name="矩形: 圓角 11">
            <a:extLst>
              <a:ext uri="{FF2B5EF4-FFF2-40B4-BE49-F238E27FC236}">
                <a16:creationId xmlns:a16="http://schemas.microsoft.com/office/drawing/2014/main" id="{C1297BF5-52BB-E0CC-3F4C-ED5D0FC24AC1}"/>
              </a:ext>
            </a:extLst>
          </p:cNvPr>
          <p:cNvSpPr/>
          <p:nvPr/>
        </p:nvSpPr>
        <p:spPr>
          <a:xfrm>
            <a:off x="4948513" y="2978085"/>
            <a:ext cx="2537012" cy="21380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sp>
        <p:nvSpPr>
          <p:cNvPr id="13" name="矩形: 圓角 12">
            <a:extLst>
              <a:ext uri="{FF2B5EF4-FFF2-40B4-BE49-F238E27FC236}">
                <a16:creationId xmlns:a16="http://schemas.microsoft.com/office/drawing/2014/main" id="{28C5A07D-DA4B-B9F9-B77E-230159AF48F8}"/>
              </a:ext>
            </a:extLst>
          </p:cNvPr>
          <p:cNvSpPr/>
          <p:nvPr/>
        </p:nvSpPr>
        <p:spPr>
          <a:xfrm>
            <a:off x="2133602" y="2082051"/>
            <a:ext cx="1264105" cy="36396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a:t>
            </a:r>
            <a:endParaRPr lang="zh-TW" altLang="en-US" dirty="0"/>
          </a:p>
        </p:txBody>
      </p:sp>
      <p:cxnSp>
        <p:nvCxnSpPr>
          <p:cNvPr id="19" name="直線單箭頭接點 18">
            <a:extLst>
              <a:ext uri="{FF2B5EF4-FFF2-40B4-BE49-F238E27FC236}">
                <a16:creationId xmlns:a16="http://schemas.microsoft.com/office/drawing/2014/main" id="{35B79FBF-C640-CC2F-887C-CF3EB8F06E57}"/>
              </a:ext>
            </a:extLst>
          </p:cNvPr>
          <p:cNvCxnSpPr>
            <a:cxnSpLocks/>
          </p:cNvCxnSpPr>
          <p:nvPr/>
        </p:nvCxnSpPr>
        <p:spPr>
          <a:xfrm>
            <a:off x="6167716" y="1432221"/>
            <a:ext cx="0" cy="23464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8EE36BDB-812D-E4E7-5C4F-AF0A3AE69689}"/>
              </a:ext>
            </a:extLst>
          </p:cNvPr>
          <p:cNvSpPr txBox="1"/>
          <p:nvPr/>
        </p:nvSpPr>
        <p:spPr>
          <a:xfrm>
            <a:off x="5190563" y="1776449"/>
            <a:ext cx="1954306" cy="369332"/>
          </a:xfrm>
          <a:prstGeom prst="rect">
            <a:avLst/>
          </a:prstGeom>
          <a:noFill/>
        </p:spPr>
        <p:txBody>
          <a:bodyPr wrap="square" rtlCol="0">
            <a:spAutoFit/>
          </a:bodyPr>
          <a:lstStyle/>
          <a:p>
            <a:r>
              <a:rPr lang="en-US" altLang="zh-TW" dirty="0" err="1"/>
              <a:t>sys_clk</a:t>
            </a:r>
            <a:endParaRPr lang="zh-TW" altLang="en-US" dirty="0"/>
          </a:p>
        </p:txBody>
      </p:sp>
      <p:cxnSp>
        <p:nvCxnSpPr>
          <p:cNvPr id="27" name="直線單箭頭接點 26">
            <a:extLst>
              <a:ext uri="{FF2B5EF4-FFF2-40B4-BE49-F238E27FC236}">
                <a16:creationId xmlns:a16="http://schemas.microsoft.com/office/drawing/2014/main" id="{9C387D57-EF59-6CBF-64C6-25E2E306E9D3}"/>
              </a:ext>
            </a:extLst>
          </p:cNvPr>
          <p:cNvCxnSpPr>
            <a:cxnSpLocks/>
          </p:cNvCxnSpPr>
          <p:nvPr/>
        </p:nvCxnSpPr>
        <p:spPr>
          <a:xfrm>
            <a:off x="7010400" y="1432221"/>
            <a:ext cx="0" cy="1777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235E7914-7F91-9849-9C98-6114EE729B76}"/>
              </a:ext>
            </a:extLst>
          </p:cNvPr>
          <p:cNvSpPr txBox="1"/>
          <p:nvPr/>
        </p:nvSpPr>
        <p:spPr>
          <a:xfrm>
            <a:off x="7028335" y="1767837"/>
            <a:ext cx="1954306" cy="369332"/>
          </a:xfrm>
          <a:prstGeom prst="rect">
            <a:avLst/>
          </a:prstGeom>
          <a:noFill/>
        </p:spPr>
        <p:txBody>
          <a:bodyPr wrap="square" rtlCol="0">
            <a:spAutoFit/>
          </a:bodyPr>
          <a:lstStyle/>
          <a:p>
            <a:r>
              <a:rPr lang="en-US" altLang="zh-TW" dirty="0" err="1"/>
              <a:t>ref_clk</a:t>
            </a:r>
            <a:endParaRPr lang="zh-TW" altLang="en-US" dirty="0"/>
          </a:p>
        </p:txBody>
      </p:sp>
      <p:cxnSp>
        <p:nvCxnSpPr>
          <p:cNvPr id="33" name="直線單箭頭接點 32">
            <a:extLst>
              <a:ext uri="{FF2B5EF4-FFF2-40B4-BE49-F238E27FC236}">
                <a16:creationId xmlns:a16="http://schemas.microsoft.com/office/drawing/2014/main" id="{34D3EC35-F1C2-CA2E-681B-45959A0EBC2C}"/>
              </a:ext>
            </a:extLst>
          </p:cNvPr>
          <p:cNvCxnSpPr>
            <a:cxnSpLocks/>
          </p:cNvCxnSpPr>
          <p:nvPr/>
        </p:nvCxnSpPr>
        <p:spPr>
          <a:xfrm flipH="1">
            <a:off x="3397707" y="3209365"/>
            <a:ext cx="27700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7F47492-D47F-BD37-8F65-D0E266ABCE30}"/>
              </a:ext>
            </a:extLst>
          </p:cNvPr>
          <p:cNvCxnSpPr>
            <a:cxnSpLocks/>
          </p:cNvCxnSpPr>
          <p:nvPr/>
        </p:nvCxnSpPr>
        <p:spPr>
          <a:xfrm>
            <a:off x="6167719" y="3429000"/>
            <a:ext cx="30211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E536F536-DC08-47E8-9CA6-875F620DD62B}"/>
              </a:ext>
            </a:extLst>
          </p:cNvPr>
          <p:cNvSpPr txBox="1"/>
          <p:nvPr/>
        </p:nvSpPr>
        <p:spPr>
          <a:xfrm>
            <a:off x="5065192" y="3225799"/>
            <a:ext cx="2268069" cy="369332"/>
          </a:xfrm>
          <a:prstGeom prst="rect">
            <a:avLst/>
          </a:prstGeom>
          <a:noFill/>
        </p:spPr>
        <p:txBody>
          <a:bodyPr wrap="square" rtlCol="0">
            <a:spAutoFit/>
          </a:bodyPr>
          <a:lstStyle/>
          <a:p>
            <a:r>
              <a:rPr lang="en-US" altLang="zh-TW" dirty="0"/>
              <a:t>2:1 or 4:1</a:t>
            </a:r>
            <a:endParaRPr lang="zh-TW" altLang="en-US" dirty="0"/>
          </a:p>
        </p:txBody>
      </p:sp>
      <p:sp>
        <p:nvSpPr>
          <p:cNvPr id="5" name="文字方塊 4">
            <a:extLst>
              <a:ext uri="{FF2B5EF4-FFF2-40B4-BE49-F238E27FC236}">
                <a16:creationId xmlns:a16="http://schemas.microsoft.com/office/drawing/2014/main" id="{907B5469-7276-019B-2CF1-5DE3C07E5B38}"/>
              </a:ext>
            </a:extLst>
          </p:cNvPr>
          <p:cNvSpPr txBox="1"/>
          <p:nvPr/>
        </p:nvSpPr>
        <p:spPr>
          <a:xfrm>
            <a:off x="7951782" y="3049814"/>
            <a:ext cx="1371679" cy="369332"/>
          </a:xfrm>
          <a:prstGeom prst="rect">
            <a:avLst/>
          </a:prstGeom>
          <a:noFill/>
        </p:spPr>
        <p:txBody>
          <a:bodyPr wrap="square" rtlCol="0">
            <a:spAutoFit/>
          </a:bodyPr>
          <a:lstStyle/>
          <a:p>
            <a:r>
              <a:rPr lang="en-US" altLang="zh-TW" dirty="0"/>
              <a:t>400MHz</a:t>
            </a:r>
            <a:endParaRPr lang="zh-TW" altLang="en-US" dirty="0"/>
          </a:p>
        </p:txBody>
      </p:sp>
      <p:sp>
        <p:nvSpPr>
          <p:cNvPr id="7" name="文字方塊 6">
            <a:extLst>
              <a:ext uri="{FF2B5EF4-FFF2-40B4-BE49-F238E27FC236}">
                <a16:creationId xmlns:a16="http://schemas.microsoft.com/office/drawing/2014/main" id="{C95FA7B0-9EE0-B2D8-A692-652D45F1BF9A}"/>
              </a:ext>
            </a:extLst>
          </p:cNvPr>
          <p:cNvSpPr txBox="1"/>
          <p:nvPr/>
        </p:nvSpPr>
        <p:spPr>
          <a:xfrm>
            <a:off x="3491677" y="2865148"/>
            <a:ext cx="2218843" cy="369332"/>
          </a:xfrm>
          <a:prstGeom prst="rect">
            <a:avLst/>
          </a:prstGeom>
          <a:noFill/>
        </p:spPr>
        <p:txBody>
          <a:bodyPr wrap="square" rtlCol="0">
            <a:spAutoFit/>
          </a:bodyPr>
          <a:lstStyle/>
          <a:p>
            <a:r>
              <a:rPr lang="en-US" altLang="zh-TW" dirty="0"/>
              <a:t>200MHz or 100MHz</a:t>
            </a:r>
            <a:endParaRPr lang="zh-TW" altLang="en-US" dirty="0"/>
          </a:p>
        </p:txBody>
      </p:sp>
      <p:cxnSp>
        <p:nvCxnSpPr>
          <p:cNvPr id="10" name="直線接點 9">
            <a:extLst>
              <a:ext uri="{FF2B5EF4-FFF2-40B4-BE49-F238E27FC236}">
                <a16:creationId xmlns:a16="http://schemas.microsoft.com/office/drawing/2014/main" id="{9400BF5D-3DAB-C456-BC92-66AD883392EA}"/>
              </a:ext>
            </a:extLst>
          </p:cNvPr>
          <p:cNvCxnSpPr/>
          <p:nvPr/>
        </p:nvCxnSpPr>
        <p:spPr>
          <a:xfrm>
            <a:off x="6167716" y="2451798"/>
            <a:ext cx="842684"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248078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圓角 32">
            <a:extLst>
              <a:ext uri="{FF2B5EF4-FFF2-40B4-BE49-F238E27FC236}">
                <a16:creationId xmlns:a16="http://schemas.microsoft.com/office/drawing/2014/main" id="{8F0298A6-118F-FEF6-1682-7DC2FAC658EF}"/>
              </a:ext>
            </a:extLst>
          </p:cNvPr>
          <p:cNvSpPr>
            <a:spLocks/>
          </p:cNvSpPr>
          <p:nvPr/>
        </p:nvSpPr>
        <p:spPr>
          <a:xfrm>
            <a:off x="8217040" y="5197401"/>
            <a:ext cx="170821" cy="26606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PHY to Controller Clock Ratio</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18</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圓柱形 10">
            <a:extLst>
              <a:ext uri="{FF2B5EF4-FFF2-40B4-BE49-F238E27FC236}">
                <a16:creationId xmlns:a16="http://schemas.microsoft.com/office/drawing/2014/main" id="{6B338284-085E-31D7-42CA-7BDEF580622A}"/>
              </a:ext>
            </a:extLst>
          </p:cNvPr>
          <p:cNvSpPr/>
          <p:nvPr/>
        </p:nvSpPr>
        <p:spPr>
          <a:xfrm>
            <a:off x="4570325" y="3265715"/>
            <a:ext cx="3086517" cy="2270928"/>
          </a:xfrm>
          <a:prstGeom prst="ca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71E8F1D8-939C-AA36-D9C9-78B4C0121098}"/>
              </a:ext>
            </a:extLst>
          </p:cNvPr>
          <p:cNvSpPr/>
          <p:nvPr/>
        </p:nvSpPr>
        <p:spPr>
          <a:xfrm>
            <a:off x="5395964" y="3562358"/>
            <a:ext cx="190919" cy="26606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3985885B-DE81-8C69-2651-391C6AEF3929}"/>
              </a:ext>
            </a:extLst>
          </p:cNvPr>
          <p:cNvSpPr/>
          <p:nvPr/>
        </p:nvSpPr>
        <p:spPr>
          <a:xfrm>
            <a:off x="2304421" y="2491991"/>
            <a:ext cx="3178629" cy="1070367"/>
          </a:xfrm>
          <a:custGeom>
            <a:avLst/>
            <a:gdLst>
              <a:gd name="connsiteX0" fmla="*/ 0 w 3557116"/>
              <a:gd name="connsiteY0" fmla="*/ 259541 h 1173941"/>
              <a:gd name="connsiteX1" fmla="*/ 1195754 w 3557116"/>
              <a:gd name="connsiteY1" fmla="*/ 28429 h 1173941"/>
              <a:gd name="connsiteX2" fmla="*/ 2090057 w 3557116"/>
              <a:gd name="connsiteY2" fmla="*/ 68622 h 1173941"/>
              <a:gd name="connsiteX3" fmla="*/ 2954215 w 3557116"/>
              <a:gd name="connsiteY3" fmla="*/ 611233 h 1173941"/>
              <a:gd name="connsiteX4" fmla="*/ 3486778 w 3557116"/>
              <a:gd name="connsiteY4" fmla="*/ 1033264 h 1173941"/>
              <a:gd name="connsiteX5" fmla="*/ 3557116 w 3557116"/>
              <a:gd name="connsiteY5" fmla="*/ 1173941 h 1173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7116" h="1173941">
                <a:moveTo>
                  <a:pt x="0" y="259541"/>
                </a:moveTo>
                <a:cubicBezTo>
                  <a:pt x="423705" y="159895"/>
                  <a:pt x="847411" y="60249"/>
                  <a:pt x="1195754" y="28429"/>
                </a:cubicBezTo>
                <a:cubicBezTo>
                  <a:pt x="1544097" y="-3391"/>
                  <a:pt x="1796980" y="-28512"/>
                  <a:pt x="2090057" y="68622"/>
                </a:cubicBezTo>
                <a:cubicBezTo>
                  <a:pt x="2383134" y="165756"/>
                  <a:pt x="2721428" y="450459"/>
                  <a:pt x="2954215" y="611233"/>
                </a:cubicBezTo>
                <a:cubicBezTo>
                  <a:pt x="3187002" y="772007"/>
                  <a:pt x="3386295" y="939479"/>
                  <a:pt x="3486778" y="1033264"/>
                </a:cubicBezTo>
                <a:cubicBezTo>
                  <a:pt x="3587262" y="1127049"/>
                  <a:pt x="3543718" y="1158869"/>
                  <a:pt x="3557116" y="1173941"/>
                </a:cubicBezTo>
              </a:path>
            </a:pathLst>
          </a:custGeom>
          <a:noFill/>
          <a:ln w="203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C8247D03-01DA-F5BE-3AEA-9BF4D47BA757}"/>
              </a:ext>
            </a:extLst>
          </p:cNvPr>
          <p:cNvSpPr txBox="1"/>
          <p:nvPr/>
        </p:nvSpPr>
        <p:spPr>
          <a:xfrm>
            <a:off x="1475433" y="2551748"/>
            <a:ext cx="1379973" cy="369332"/>
          </a:xfrm>
          <a:prstGeom prst="rect">
            <a:avLst/>
          </a:prstGeom>
          <a:noFill/>
        </p:spPr>
        <p:txBody>
          <a:bodyPr wrap="square" rtlCol="0">
            <a:spAutoFit/>
          </a:bodyPr>
          <a:lstStyle/>
          <a:p>
            <a:r>
              <a:rPr lang="en-US" altLang="zh-TW" dirty="0"/>
              <a:t>DDR</a:t>
            </a:r>
            <a:endParaRPr lang="zh-TW" altLang="en-US" dirty="0"/>
          </a:p>
        </p:txBody>
      </p:sp>
      <p:sp>
        <p:nvSpPr>
          <p:cNvPr id="17" name="文字方塊 16">
            <a:extLst>
              <a:ext uri="{FF2B5EF4-FFF2-40B4-BE49-F238E27FC236}">
                <a16:creationId xmlns:a16="http://schemas.microsoft.com/office/drawing/2014/main" id="{074D37F4-7B12-B887-F5E4-3E42DC7C86BB}"/>
              </a:ext>
            </a:extLst>
          </p:cNvPr>
          <p:cNvSpPr txBox="1"/>
          <p:nvPr/>
        </p:nvSpPr>
        <p:spPr>
          <a:xfrm>
            <a:off x="2304421" y="2842508"/>
            <a:ext cx="2361362" cy="369332"/>
          </a:xfrm>
          <a:prstGeom prst="rect">
            <a:avLst/>
          </a:prstGeom>
          <a:noFill/>
        </p:spPr>
        <p:txBody>
          <a:bodyPr wrap="square" rtlCol="0">
            <a:spAutoFit/>
          </a:bodyPr>
          <a:lstStyle/>
          <a:p>
            <a:r>
              <a:rPr lang="en-US" altLang="zh-TW" dirty="0"/>
              <a:t>400MHz / 800mbps</a:t>
            </a:r>
            <a:endParaRPr lang="zh-TW" altLang="en-US" dirty="0"/>
          </a:p>
        </p:txBody>
      </p:sp>
      <p:sp>
        <p:nvSpPr>
          <p:cNvPr id="25" name="矩形: 圓角 24">
            <a:extLst>
              <a:ext uri="{FF2B5EF4-FFF2-40B4-BE49-F238E27FC236}">
                <a16:creationId xmlns:a16="http://schemas.microsoft.com/office/drawing/2014/main" id="{821AF68E-66EB-E532-8EDF-A46E46B61C2C}"/>
              </a:ext>
            </a:extLst>
          </p:cNvPr>
          <p:cNvSpPr>
            <a:spLocks/>
          </p:cNvSpPr>
          <p:nvPr/>
        </p:nvSpPr>
        <p:spPr>
          <a:xfrm>
            <a:off x="7724671" y="4642339"/>
            <a:ext cx="492369" cy="110532"/>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67833140-F972-8F02-8D78-86EF32476069}"/>
              </a:ext>
            </a:extLst>
          </p:cNvPr>
          <p:cNvSpPr>
            <a:spLocks/>
          </p:cNvSpPr>
          <p:nvPr/>
        </p:nvSpPr>
        <p:spPr>
          <a:xfrm>
            <a:off x="7860323" y="4541855"/>
            <a:ext cx="221063" cy="10048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接點 27">
            <a:extLst>
              <a:ext uri="{FF2B5EF4-FFF2-40B4-BE49-F238E27FC236}">
                <a16:creationId xmlns:a16="http://schemas.microsoft.com/office/drawing/2014/main" id="{1063F6A9-9B8B-B86E-BA94-D0DCDA14E086}"/>
              </a:ext>
            </a:extLst>
          </p:cNvPr>
          <p:cNvCxnSpPr>
            <a:cxnSpLocks/>
            <a:stCxn id="25" idx="0"/>
          </p:cNvCxnSpPr>
          <p:nvPr/>
        </p:nvCxnSpPr>
        <p:spPr>
          <a:xfrm>
            <a:off x="7970856" y="4642339"/>
            <a:ext cx="0" cy="200967"/>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流程圖: 接點 29">
            <a:extLst>
              <a:ext uri="{FF2B5EF4-FFF2-40B4-BE49-F238E27FC236}">
                <a16:creationId xmlns:a16="http://schemas.microsoft.com/office/drawing/2014/main" id="{E3D25A96-F9CC-66DB-1A52-85AEF416FD16}"/>
              </a:ext>
            </a:extLst>
          </p:cNvPr>
          <p:cNvSpPr>
            <a:spLocks/>
          </p:cNvSpPr>
          <p:nvPr/>
        </p:nvSpPr>
        <p:spPr>
          <a:xfrm>
            <a:off x="7792496" y="4833258"/>
            <a:ext cx="356715" cy="301450"/>
          </a:xfrm>
          <a:prstGeom prst="flowChartConnector">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圓角 30">
            <a:extLst>
              <a:ext uri="{FF2B5EF4-FFF2-40B4-BE49-F238E27FC236}">
                <a16:creationId xmlns:a16="http://schemas.microsoft.com/office/drawing/2014/main" id="{47738912-9D56-5260-ED12-58E9E4DB39EA}"/>
              </a:ext>
            </a:extLst>
          </p:cNvPr>
          <p:cNvSpPr>
            <a:spLocks/>
          </p:cNvSpPr>
          <p:nvPr/>
        </p:nvSpPr>
        <p:spPr>
          <a:xfrm>
            <a:off x="7621674" y="4883499"/>
            <a:ext cx="698358" cy="20096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EB3E144E-67EB-0FD0-CFD1-4E92A39EFF3B}"/>
              </a:ext>
            </a:extLst>
          </p:cNvPr>
          <p:cNvSpPr>
            <a:spLocks/>
          </p:cNvSpPr>
          <p:nvPr/>
        </p:nvSpPr>
        <p:spPr>
          <a:xfrm>
            <a:off x="8217040" y="4883499"/>
            <a:ext cx="170821" cy="39188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05C01529-DB8B-EA5B-350B-C36CAD36A44C}"/>
              </a:ext>
            </a:extLst>
          </p:cNvPr>
          <p:cNvSpPr txBox="1">
            <a:spLocks/>
          </p:cNvSpPr>
          <p:nvPr/>
        </p:nvSpPr>
        <p:spPr>
          <a:xfrm>
            <a:off x="8395396" y="4799316"/>
            <a:ext cx="2444263" cy="369332"/>
          </a:xfrm>
          <a:prstGeom prst="rect">
            <a:avLst/>
          </a:prstGeom>
          <a:noFill/>
        </p:spPr>
        <p:txBody>
          <a:bodyPr wrap="square" rtlCol="0">
            <a:spAutoFit/>
          </a:bodyPr>
          <a:lstStyle/>
          <a:p>
            <a:r>
              <a:rPr lang="en-US" altLang="zh-TW" dirty="0"/>
              <a:t>200MHz /400mbps</a:t>
            </a:r>
            <a:endParaRPr lang="zh-TW" altLang="en-US" dirty="0"/>
          </a:p>
        </p:txBody>
      </p:sp>
      <p:sp>
        <p:nvSpPr>
          <p:cNvPr id="42" name="文字方塊 41">
            <a:extLst>
              <a:ext uri="{FF2B5EF4-FFF2-40B4-BE49-F238E27FC236}">
                <a16:creationId xmlns:a16="http://schemas.microsoft.com/office/drawing/2014/main" id="{36C60B40-E410-7207-22E0-622A6D6D142B}"/>
              </a:ext>
            </a:extLst>
          </p:cNvPr>
          <p:cNvSpPr txBox="1"/>
          <p:nvPr/>
        </p:nvSpPr>
        <p:spPr>
          <a:xfrm>
            <a:off x="4339212" y="2630319"/>
            <a:ext cx="653142" cy="369332"/>
          </a:xfrm>
          <a:prstGeom prst="rect">
            <a:avLst/>
          </a:prstGeom>
          <a:noFill/>
        </p:spPr>
        <p:txBody>
          <a:bodyPr wrap="square" rtlCol="0">
            <a:spAutoFit/>
          </a:bodyPr>
          <a:lstStyle/>
          <a:p>
            <a:r>
              <a:rPr lang="en-US" altLang="zh-TW" dirty="0"/>
              <a:t>16</a:t>
            </a:r>
            <a:endParaRPr lang="zh-TW" altLang="en-US" dirty="0"/>
          </a:p>
        </p:txBody>
      </p:sp>
      <p:pic>
        <p:nvPicPr>
          <p:cNvPr id="46" name="圖片 45" descr="一張含有 符號 的圖片&#10;&#10;自動產生的描述">
            <a:extLst>
              <a:ext uri="{FF2B5EF4-FFF2-40B4-BE49-F238E27FC236}">
                <a16:creationId xmlns:a16="http://schemas.microsoft.com/office/drawing/2014/main" id="{6B58C694-4A96-A184-732F-D712C1004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1674" y="4540743"/>
            <a:ext cx="3217057" cy="922722"/>
          </a:xfrm>
          <a:prstGeom prst="rect">
            <a:avLst/>
          </a:prstGeom>
        </p:spPr>
      </p:pic>
      <p:pic>
        <p:nvPicPr>
          <p:cNvPr id="41" name="圖形 40" descr="游標 以實心填滿">
            <a:extLst>
              <a:ext uri="{FF2B5EF4-FFF2-40B4-BE49-F238E27FC236}">
                <a16:creationId xmlns:a16="http://schemas.microsoft.com/office/drawing/2014/main" id="{22B46C06-76B7-0226-57F5-C2088A62A5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2424" y="5536643"/>
            <a:ext cx="457200" cy="457200"/>
          </a:xfrm>
          <a:prstGeom prst="rect">
            <a:avLst/>
          </a:prstGeom>
        </p:spPr>
      </p:pic>
      <p:sp>
        <p:nvSpPr>
          <p:cNvPr id="4" name="文字方塊 3">
            <a:extLst>
              <a:ext uri="{FF2B5EF4-FFF2-40B4-BE49-F238E27FC236}">
                <a16:creationId xmlns:a16="http://schemas.microsoft.com/office/drawing/2014/main" id="{4E23797D-DCC2-16EE-3FE1-01D3A638A402}"/>
              </a:ext>
            </a:extLst>
          </p:cNvPr>
          <p:cNvSpPr txBox="1"/>
          <p:nvPr/>
        </p:nvSpPr>
        <p:spPr>
          <a:xfrm>
            <a:off x="10973153" y="4222765"/>
            <a:ext cx="653142" cy="369332"/>
          </a:xfrm>
          <a:prstGeom prst="rect">
            <a:avLst/>
          </a:prstGeom>
          <a:noFill/>
        </p:spPr>
        <p:txBody>
          <a:bodyPr wrap="square" rtlCol="0">
            <a:spAutoFit/>
          </a:bodyPr>
          <a:lstStyle/>
          <a:p>
            <a:r>
              <a:rPr lang="en-US" altLang="zh-TW" dirty="0"/>
              <a:t>32</a:t>
            </a:r>
            <a:endParaRPr lang="zh-TW" altLang="en-US" dirty="0"/>
          </a:p>
        </p:txBody>
      </p:sp>
      <p:sp>
        <p:nvSpPr>
          <p:cNvPr id="5" name="右大括弧 4">
            <a:extLst>
              <a:ext uri="{FF2B5EF4-FFF2-40B4-BE49-F238E27FC236}">
                <a16:creationId xmlns:a16="http://schemas.microsoft.com/office/drawing/2014/main" id="{614AAED8-6434-D3EA-3123-FDCD877C2256}"/>
              </a:ext>
            </a:extLst>
          </p:cNvPr>
          <p:cNvSpPr/>
          <p:nvPr/>
        </p:nvSpPr>
        <p:spPr>
          <a:xfrm>
            <a:off x="10405927" y="3265715"/>
            <a:ext cx="487144" cy="2320923"/>
          </a:xfrm>
          <a:prstGeom prst="rightBrace">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213740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3.75E-6 -7.40741E-7 L -0.10364 -0.11018 " pathEditMode="relative" rAng="0" ptsTypes="AA">
                                      <p:cBhvr>
                                        <p:cTn id="9" dur="1000" fill="hold"/>
                                        <p:tgtEl>
                                          <p:spTgt spid="41"/>
                                        </p:tgtEl>
                                        <p:attrNameLst>
                                          <p:attrName>ppt_x</p:attrName>
                                          <p:attrName>ppt_y</p:attrName>
                                        </p:attrNameLst>
                                      </p:cBhvr>
                                      <p:rCtr x="-5182" y="-5509"/>
                                    </p:animMotion>
                                  </p:childTnLst>
                                </p:cTn>
                              </p:par>
                            </p:childTnLst>
                          </p:cTn>
                        </p:par>
                        <p:par>
                          <p:cTn id="10" fill="hold">
                            <p:stCondLst>
                              <p:cond delay="1000"/>
                            </p:stCondLst>
                            <p:childTnLst>
                              <p:par>
                                <p:cTn id="11" presetID="42" presetClass="path" presetSubtype="0" accel="50000" decel="50000" fill="hold" nodeType="afterEffect">
                                  <p:stCondLst>
                                    <p:cond delay="0"/>
                                  </p:stCondLst>
                                  <p:childTnLst>
                                    <p:animMotion origin="layout" path="M -0.10364 -0.11018 L -0.10325 -0.24884 " pathEditMode="relative" rAng="0" ptsTypes="AA">
                                      <p:cBhvr>
                                        <p:cTn id="12" dur="1000" fill="hold"/>
                                        <p:tgtEl>
                                          <p:spTgt spid="41"/>
                                        </p:tgtEl>
                                        <p:attrNameLst>
                                          <p:attrName>ppt_x</p:attrName>
                                          <p:attrName>ppt_y</p:attrName>
                                        </p:attrNameLst>
                                      </p:cBhvr>
                                      <p:rCtr x="13" y="-6944"/>
                                    </p:animMotion>
                                  </p:childTnLst>
                                </p:cTn>
                              </p:par>
                              <p:par>
                                <p:cTn id="13" presetID="42" presetClass="path" presetSubtype="0" accel="50000" decel="50000" fill="hold" nodeType="withEffect">
                                  <p:stCondLst>
                                    <p:cond delay="0"/>
                                  </p:stCondLst>
                                  <p:childTnLst>
                                    <p:animMotion origin="layout" path="M -1.25E-6 1.85185E-6 L -1.25E-6 -0.13588 " pathEditMode="relative" rAng="0" ptsTypes="AA">
                                      <p:cBhvr>
                                        <p:cTn id="14" dur="1000" fill="hold"/>
                                        <p:tgtEl>
                                          <p:spTgt spid="46"/>
                                        </p:tgtEl>
                                        <p:attrNameLst>
                                          <p:attrName>ppt_x</p:attrName>
                                          <p:attrName>ppt_y</p:attrName>
                                        </p:attrNameLst>
                                      </p:cBhvr>
                                      <p:rCtr x="0" y="-6806"/>
                                    </p:animMotion>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41"/>
                                        </p:tgtEl>
                                        <p:attrNameLst>
                                          <p:attrName>style.visibility</p:attrName>
                                        </p:attrNameLst>
                                      </p:cBhvr>
                                      <p:to>
                                        <p:strVal val="hidden"/>
                                      </p:to>
                                    </p:se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1" nodeType="after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 grpId="0"/>
      <p:bldP spid="4" grpId="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Controller Option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19</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8" name="圖片 7">
            <a:extLst>
              <a:ext uri="{FF2B5EF4-FFF2-40B4-BE49-F238E27FC236}">
                <a16:creationId xmlns:a16="http://schemas.microsoft.com/office/drawing/2014/main" id="{563BEC1F-ECC6-3373-63F5-976152CD96EF}"/>
              </a:ext>
            </a:extLst>
          </p:cNvPr>
          <p:cNvPicPr>
            <a:picLocks noChangeAspect="1"/>
          </p:cNvPicPr>
          <p:nvPr/>
        </p:nvPicPr>
        <p:blipFill>
          <a:blip r:embed="rId4"/>
          <a:stretch>
            <a:fillRect/>
          </a:stretch>
        </p:blipFill>
        <p:spPr>
          <a:xfrm>
            <a:off x="1074326" y="892075"/>
            <a:ext cx="6405291" cy="4352630"/>
          </a:xfrm>
          <a:prstGeom prst="rect">
            <a:avLst/>
          </a:prstGeom>
        </p:spPr>
      </p:pic>
      <p:pic>
        <p:nvPicPr>
          <p:cNvPr id="12" name="圖片 11">
            <a:extLst>
              <a:ext uri="{FF2B5EF4-FFF2-40B4-BE49-F238E27FC236}">
                <a16:creationId xmlns:a16="http://schemas.microsoft.com/office/drawing/2014/main" id="{67BE9D0C-6D95-6A09-F3AB-F2BDE8F1A615}"/>
              </a:ext>
            </a:extLst>
          </p:cNvPr>
          <p:cNvPicPr>
            <a:picLocks noChangeAspect="1"/>
          </p:cNvPicPr>
          <p:nvPr/>
        </p:nvPicPr>
        <p:blipFill>
          <a:blip r:embed="rId5"/>
          <a:stretch>
            <a:fillRect/>
          </a:stretch>
        </p:blipFill>
        <p:spPr>
          <a:xfrm>
            <a:off x="7405635" y="892075"/>
            <a:ext cx="3373588" cy="5255139"/>
          </a:xfrm>
          <a:prstGeom prst="rect">
            <a:avLst/>
          </a:prstGeom>
        </p:spPr>
      </p:pic>
      <p:sp>
        <p:nvSpPr>
          <p:cNvPr id="6" name="箭號: 向下 5">
            <a:extLst>
              <a:ext uri="{FF2B5EF4-FFF2-40B4-BE49-F238E27FC236}">
                <a16:creationId xmlns:a16="http://schemas.microsoft.com/office/drawing/2014/main" id="{554EFCAE-EBE7-B3DA-1745-3EE33EDC7C18}"/>
              </a:ext>
            </a:extLst>
          </p:cNvPr>
          <p:cNvSpPr/>
          <p:nvPr/>
        </p:nvSpPr>
        <p:spPr>
          <a:xfrm>
            <a:off x="6129494" y="3368710"/>
            <a:ext cx="100484" cy="361741"/>
          </a:xfrm>
          <a:prstGeom prst="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145889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2158-FEF5-4B53-ABB0-F2C24047C3FD}"/>
              </a:ext>
            </a:extLst>
          </p:cNvPr>
          <p:cNvSpPr>
            <a:spLocks noGrp="1"/>
          </p:cNvSpPr>
          <p:nvPr>
            <p:ph type="title"/>
          </p:nvPr>
        </p:nvSpPr>
        <p:spPr/>
        <p:txBody>
          <a:bodyPr/>
          <a:lstStyle/>
          <a:p>
            <a:r>
              <a:rPr lang="en-US" dirty="0"/>
              <a:t>Agenda</a:t>
            </a:r>
          </a:p>
        </p:txBody>
      </p:sp>
      <p:sp>
        <p:nvSpPr>
          <p:cNvPr id="3" name="Slide Number Placeholder 2">
            <a:extLst>
              <a:ext uri="{FF2B5EF4-FFF2-40B4-BE49-F238E27FC236}">
                <a16:creationId xmlns:a16="http://schemas.microsoft.com/office/drawing/2014/main" id="{A0E79176-C44B-46EE-9B01-AAA593281E28}"/>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Content Placeholder 3">
            <a:extLst>
              <a:ext uri="{FF2B5EF4-FFF2-40B4-BE49-F238E27FC236}">
                <a16:creationId xmlns:a16="http://schemas.microsoft.com/office/drawing/2014/main" id="{41B094CD-E971-4FE6-9067-A394D03115AF}"/>
              </a:ext>
            </a:extLst>
          </p:cNvPr>
          <p:cNvSpPr>
            <a:spLocks noGrp="1"/>
          </p:cNvSpPr>
          <p:nvPr>
            <p:ph idx="1"/>
          </p:nvPr>
        </p:nvSpPr>
        <p:spPr>
          <a:xfrm>
            <a:off x="1074326" y="1062817"/>
            <a:ext cx="11033760" cy="5795183"/>
          </a:xfrm>
        </p:spPr>
        <p:txBody>
          <a:bodyPr/>
          <a:lstStyle/>
          <a:p>
            <a:r>
              <a:rPr lang="en-US" b="1" dirty="0"/>
              <a:t>Introduction to the DDR</a:t>
            </a:r>
          </a:p>
          <a:p>
            <a:r>
              <a:rPr lang="en-US" b="1" dirty="0"/>
              <a:t>MIG IP Setting</a:t>
            </a:r>
          </a:p>
          <a:p>
            <a:r>
              <a:rPr lang="en-US" altLang="zh-TW" b="1" dirty="0"/>
              <a:t>7Series FPGAs Memory Interface Solution</a:t>
            </a:r>
            <a:endParaRPr lang="en-US" b="1" dirty="0"/>
          </a:p>
          <a:p>
            <a:r>
              <a:rPr lang="en-US" b="1" dirty="0"/>
              <a:t>Calibration</a:t>
            </a:r>
          </a:p>
          <a:p>
            <a:r>
              <a:rPr lang="en-US" b="1" dirty="0"/>
              <a:t>How to access DDR via MIG</a:t>
            </a:r>
          </a:p>
          <a:p>
            <a:endParaRPr lang="en-US" b="1" dirty="0"/>
          </a:p>
          <a:p>
            <a:endParaRPr lang="en-US" b="1" dirty="0"/>
          </a:p>
          <a:p>
            <a:endParaRPr lang="en-US" b="1" dirty="0"/>
          </a:p>
          <a:p>
            <a:pPr marL="0" indent="0">
              <a:buNone/>
            </a:pPr>
            <a:endParaRPr lang="en-US" b="1" dirty="0"/>
          </a:p>
        </p:txBody>
      </p:sp>
    </p:spTree>
    <p:custDataLst>
      <p:tags r:id="rId1"/>
    </p:custDataLst>
    <p:extLst>
      <p:ext uri="{BB962C8B-B14F-4D97-AF65-F5344CB8AC3E}">
        <p14:creationId xmlns:p14="http://schemas.microsoft.com/office/powerpoint/2010/main" val="237442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接點: 肘形 52">
            <a:extLst>
              <a:ext uri="{FF2B5EF4-FFF2-40B4-BE49-F238E27FC236}">
                <a16:creationId xmlns:a16="http://schemas.microsoft.com/office/drawing/2014/main" id="{AED09162-63D9-5FE2-46C2-65532B8569D6}"/>
              </a:ext>
            </a:extLst>
          </p:cNvPr>
          <p:cNvCxnSpPr>
            <a:endCxn id="19" idx="0"/>
          </p:cNvCxnSpPr>
          <p:nvPr/>
        </p:nvCxnSpPr>
        <p:spPr>
          <a:xfrm>
            <a:off x="2506196" y="3423399"/>
            <a:ext cx="2009425" cy="1460373"/>
          </a:xfrm>
          <a:prstGeom prst="bentConnector2">
            <a:avLst/>
          </a:prstGeom>
          <a:ln w="381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接點: 肘形 50">
            <a:extLst>
              <a:ext uri="{FF2B5EF4-FFF2-40B4-BE49-F238E27FC236}">
                <a16:creationId xmlns:a16="http://schemas.microsoft.com/office/drawing/2014/main" id="{E26C78AE-FD87-64D4-6711-A086C9AD4842}"/>
              </a:ext>
            </a:extLst>
          </p:cNvPr>
          <p:cNvCxnSpPr>
            <a:endCxn id="14" idx="2"/>
          </p:cNvCxnSpPr>
          <p:nvPr/>
        </p:nvCxnSpPr>
        <p:spPr>
          <a:xfrm flipV="1">
            <a:off x="2506196" y="1974229"/>
            <a:ext cx="2009426" cy="1452880"/>
          </a:xfrm>
          <a:prstGeom prst="bentConnector2">
            <a:avLst/>
          </a:prstGeom>
          <a:ln w="381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Data Width</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20</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5" name="矩形: 圓角 4">
            <a:extLst>
              <a:ext uri="{FF2B5EF4-FFF2-40B4-BE49-F238E27FC236}">
                <a16:creationId xmlns:a16="http://schemas.microsoft.com/office/drawing/2014/main" id="{797A50A9-7D2C-4AFE-CB68-BFCA0D687911}"/>
              </a:ext>
            </a:extLst>
          </p:cNvPr>
          <p:cNvSpPr/>
          <p:nvPr/>
        </p:nvSpPr>
        <p:spPr>
          <a:xfrm>
            <a:off x="617815" y="2557641"/>
            <a:ext cx="1888381" cy="174271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sp>
        <p:nvSpPr>
          <p:cNvPr id="14" name="矩形: 圓角 13">
            <a:extLst>
              <a:ext uri="{FF2B5EF4-FFF2-40B4-BE49-F238E27FC236}">
                <a16:creationId xmlns:a16="http://schemas.microsoft.com/office/drawing/2014/main" id="{E95C800B-4ED1-9B76-F946-7E4F8425D90E}"/>
              </a:ext>
            </a:extLst>
          </p:cNvPr>
          <p:cNvSpPr/>
          <p:nvPr/>
        </p:nvSpPr>
        <p:spPr>
          <a:xfrm>
            <a:off x="3655500" y="1278057"/>
            <a:ext cx="1720243" cy="696172"/>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DDR</a:t>
            </a:r>
            <a:endParaRPr lang="zh-TW" altLang="en-US" dirty="0"/>
          </a:p>
        </p:txBody>
      </p:sp>
      <p:sp>
        <p:nvSpPr>
          <p:cNvPr id="17" name="文字方塊 16">
            <a:extLst>
              <a:ext uri="{FF2B5EF4-FFF2-40B4-BE49-F238E27FC236}">
                <a16:creationId xmlns:a16="http://schemas.microsoft.com/office/drawing/2014/main" id="{8FAEBD98-1448-DFEE-8EA1-CBD5CF0F69AA}"/>
              </a:ext>
            </a:extLst>
          </p:cNvPr>
          <p:cNvSpPr txBox="1"/>
          <p:nvPr/>
        </p:nvSpPr>
        <p:spPr>
          <a:xfrm>
            <a:off x="2521610" y="3443226"/>
            <a:ext cx="471197" cy="369332"/>
          </a:xfrm>
          <a:prstGeom prst="rect">
            <a:avLst/>
          </a:prstGeom>
          <a:noFill/>
        </p:spPr>
        <p:txBody>
          <a:bodyPr wrap="square" rtlCol="0">
            <a:spAutoFit/>
          </a:bodyPr>
          <a:lstStyle/>
          <a:p>
            <a:r>
              <a:rPr lang="en-US" altLang="zh-TW" dirty="0"/>
              <a:t>32</a:t>
            </a:r>
            <a:endParaRPr lang="zh-TW" altLang="en-US" dirty="0"/>
          </a:p>
        </p:txBody>
      </p:sp>
      <p:sp>
        <p:nvSpPr>
          <p:cNvPr id="18" name="文字方塊 17">
            <a:extLst>
              <a:ext uri="{FF2B5EF4-FFF2-40B4-BE49-F238E27FC236}">
                <a16:creationId xmlns:a16="http://schemas.microsoft.com/office/drawing/2014/main" id="{33F8F389-D931-F555-705A-27BE75347BEC}"/>
              </a:ext>
            </a:extLst>
          </p:cNvPr>
          <p:cNvSpPr txBox="1"/>
          <p:nvPr/>
        </p:nvSpPr>
        <p:spPr>
          <a:xfrm>
            <a:off x="3163989" y="1305140"/>
            <a:ext cx="471197" cy="369332"/>
          </a:xfrm>
          <a:prstGeom prst="rect">
            <a:avLst/>
          </a:prstGeom>
          <a:noFill/>
        </p:spPr>
        <p:txBody>
          <a:bodyPr wrap="square" rtlCol="0">
            <a:spAutoFit/>
          </a:bodyPr>
          <a:lstStyle/>
          <a:p>
            <a:r>
              <a:rPr lang="en-US" altLang="zh-TW" dirty="0"/>
              <a:t>16</a:t>
            </a:r>
            <a:endParaRPr lang="zh-TW" altLang="en-US" dirty="0"/>
          </a:p>
        </p:txBody>
      </p:sp>
      <p:sp>
        <p:nvSpPr>
          <p:cNvPr id="19" name="矩形: 圓角 18">
            <a:extLst>
              <a:ext uri="{FF2B5EF4-FFF2-40B4-BE49-F238E27FC236}">
                <a16:creationId xmlns:a16="http://schemas.microsoft.com/office/drawing/2014/main" id="{FEC6553E-FE4C-6A4F-E68D-476D4A56EDDA}"/>
              </a:ext>
            </a:extLst>
          </p:cNvPr>
          <p:cNvSpPr/>
          <p:nvPr/>
        </p:nvSpPr>
        <p:spPr>
          <a:xfrm>
            <a:off x="3655499" y="4883772"/>
            <a:ext cx="1720243" cy="696172"/>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DDR</a:t>
            </a:r>
            <a:endParaRPr lang="zh-TW" altLang="en-US" dirty="0"/>
          </a:p>
        </p:txBody>
      </p:sp>
      <p:sp>
        <p:nvSpPr>
          <p:cNvPr id="22" name="文字方塊 21">
            <a:extLst>
              <a:ext uri="{FF2B5EF4-FFF2-40B4-BE49-F238E27FC236}">
                <a16:creationId xmlns:a16="http://schemas.microsoft.com/office/drawing/2014/main" id="{8AB37A59-56A3-56FD-7822-B40A5303604D}"/>
              </a:ext>
            </a:extLst>
          </p:cNvPr>
          <p:cNvSpPr txBox="1"/>
          <p:nvPr/>
        </p:nvSpPr>
        <p:spPr>
          <a:xfrm>
            <a:off x="3163988" y="5183528"/>
            <a:ext cx="471197" cy="369332"/>
          </a:xfrm>
          <a:prstGeom prst="rect">
            <a:avLst/>
          </a:prstGeom>
          <a:noFill/>
        </p:spPr>
        <p:txBody>
          <a:bodyPr wrap="square" rtlCol="0">
            <a:spAutoFit/>
          </a:bodyPr>
          <a:lstStyle/>
          <a:p>
            <a:r>
              <a:rPr lang="en-US" altLang="zh-TW" dirty="0"/>
              <a:t>16</a:t>
            </a:r>
            <a:endParaRPr lang="zh-TW" altLang="en-US" dirty="0"/>
          </a:p>
        </p:txBody>
      </p:sp>
      <p:sp>
        <p:nvSpPr>
          <p:cNvPr id="23" name="文字方塊 22">
            <a:extLst>
              <a:ext uri="{FF2B5EF4-FFF2-40B4-BE49-F238E27FC236}">
                <a16:creationId xmlns:a16="http://schemas.microsoft.com/office/drawing/2014/main" id="{52D3C92D-61D5-5D15-B8E8-91D4FD7CD317}"/>
              </a:ext>
            </a:extLst>
          </p:cNvPr>
          <p:cNvSpPr txBox="1"/>
          <p:nvPr/>
        </p:nvSpPr>
        <p:spPr>
          <a:xfrm>
            <a:off x="2506196" y="3057777"/>
            <a:ext cx="502025" cy="369332"/>
          </a:xfrm>
          <a:prstGeom prst="rect">
            <a:avLst/>
          </a:prstGeom>
          <a:noFill/>
        </p:spPr>
        <p:txBody>
          <a:bodyPr wrap="square" rtlCol="0">
            <a:spAutoFit/>
          </a:bodyPr>
          <a:lstStyle/>
          <a:p>
            <a:r>
              <a:rPr lang="en-US" altLang="zh-TW" dirty="0"/>
              <a:t>16</a:t>
            </a:r>
            <a:endParaRPr lang="zh-TW" altLang="en-US" dirty="0"/>
          </a:p>
        </p:txBody>
      </p:sp>
      <p:cxnSp>
        <p:nvCxnSpPr>
          <p:cNvPr id="27" name="接點: 肘形 26">
            <a:extLst>
              <a:ext uri="{FF2B5EF4-FFF2-40B4-BE49-F238E27FC236}">
                <a16:creationId xmlns:a16="http://schemas.microsoft.com/office/drawing/2014/main" id="{6C012221-26B5-B5B9-B846-CDE98ACF1E70}"/>
              </a:ext>
            </a:extLst>
          </p:cNvPr>
          <p:cNvCxnSpPr>
            <a:stCxn id="5" idx="3"/>
            <a:endCxn id="14" idx="1"/>
          </p:cNvCxnSpPr>
          <p:nvPr/>
        </p:nvCxnSpPr>
        <p:spPr>
          <a:xfrm flipV="1">
            <a:off x="2506196" y="1626143"/>
            <a:ext cx="1149304" cy="1802857"/>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0DC15427-3823-CEB0-05DF-48E443DC4430}"/>
              </a:ext>
            </a:extLst>
          </p:cNvPr>
          <p:cNvCxnSpPr>
            <a:stCxn id="5" idx="3"/>
            <a:endCxn id="19" idx="1"/>
          </p:cNvCxnSpPr>
          <p:nvPr/>
        </p:nvCxnSpPr>
        <p:spPr>
          <a:xfrm>
            <a:off x="2506196" y="3429000"/>
            <a:ext cx="1149303" cy="1802858"/>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741C68DC-3B1B-515B-F080-85075243EA63}"/>
              </a:ext>
            </a:extLst>
          </p:cNvPr>
          <p:cNvSpPr/>
          <p:nvPr/>
        </p:nvSpPr>
        <p:spPr>
          <a:xfrm>
            <a:off x="6543936" y="754784"/>
            <a:ext cx="1888381" cy="174271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sp>
        <p:nvSpPr>
          <p:cNvPr id="33" name="矩形: 圓角 32">
            <a:extLst>
              <a:ext uri="{FF2B5EF4-FFF2-40B4-BE49-F238E27FC236}">
                <a16:creationId xmlns:a16="http://schemas.microsoft.com/office/drawing/2014/main" id="{32A9325E-11AE-39DE-EC83-B77D6F8BE60D}"/>
              </a:ext>
            </a:extLst>
          </p:cNvPr>
          <p:cNvSpPr/>
          <p:nvPr/>
        </p:nvSpPr>
        <p:spPr>
          <a:xfrm>
            <a:off x="9892638" y="1278057"/>
            <a:ext cx="1720243" cy="696172"/>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DDR</a:t>
            </a:r>
            <a:endParaRPr lang="zh-TW" altLang="en-US" dirty="0"/>
          </a:p>
        </p:txBody>
      </p:sp>
      <p:sp>
        <p:nvSpPr>
          <p:cNvPr id="34" name="矩形: 圓角 33">
            <a:extLst>
              <a:ext uri="{FF2B5EF4-FFF2-40B4-BE49-F238E27FC236}">
                <a16:creationId xmlns:a16="http://schemas.microsoft.com/office/drawing/2014/main" id="{E1EAF263-EC07-AD7B-A2F8-727BD722CEEC}"/>
              </a:ext>
            </a:extLst>
          </p:cNvPr>
          <p:cNvSpPr/>
          <p:nvPr/>
        </p:nvSpPr>
        <p:spPr>
          <a:xfrm>
            <a:off x="6525045" y="4360500"/>
            <a:ext cx="1888381" cy="174271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sp>
        <p:nvSpPr>
          <p:cNvPr id="35" name="矩形: 圓角 34">
            <a:extLst>
              <a:ext uri="{FF2B5EF4-FFF2-40B4-BE49-F238E27FC236}">
                <a16:creationId xmlns:a16="http://schemas.microsoft.com/office/drawing/2014/main" id="{27EB7142-D359-D2DF-0482-08A04F67CB8E}"/>
              </a:ext>
            </a:extLst>
          </p:cNvPr>
          <p:cNvSpPr/>
          <p:nvPr/>
        </p:nvSpPr>
        <p:spPr>
          <a:xfrm>
            <a:off x="9873747" y="4883773"/>
            <a:ext cx="1720243" cy="696172"/>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DDR</a:t>
            </a:r>
            <a:endParaRPr lang="zh-TW" altLang="en-US" dirty="0"/>
          </a:p>
        </p:txBody>
      </p:sp>
      <p:cxnSp>
        <p:nvCxnSpPr>
          <p:cNvPr id="37" name="直線接點 36">
            <a:extLst>
              <a:ext uri="{FF2B5EF4-FFF2-40B4-BE49-F238E27FC236}">
                <a16:creationId xmlns:a16="http://schemas.microsoft.com/office/drawing/2014/main" id="{FFDBD6FB-B5F9-9EF3-9C8B-0C5652D282ED}"/>
              </a:ext>
            </a:extLst>
          </p:cNvPr>
          <p:cNvCxnSpPr>
            <a:stCxn id="32" idx="3"/>
            <a:endCxn id="33" idx="1"/>
          </p:cNvCxnSpPr>
          <p:nvPr/>
        </p:nvCxnSpPr>
        <p:spPr>
          <a:xfrm>
            <a:off x="8432317" y="1626143"/>
            <a:ext cx="14603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4A6D95B0-6089-83DF-463A-22062D8F7050}"/>
              </a:ext>
            </a:extLst>
          </p:cNvPr>
          <p:cNvCxnSpPr/>
          <p:nvPr/>
        </p:nvCxnSpPr>
        <p:spPr>
          <a:xfrm>
            <a:off x="8413426" y="5251939"/>
            <a:ext cx="14603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A02EB736-9133-1965-13C1-9F4529AEB915}"/>
              </a:ext>
            </a:extLst>
          </p:cNvPr>
          <p:cNvSpPr txBox="1"/>
          <p:nvPr/>
        </p:nvSpPr>
        <p:spPr>
          <a:xfrm>
            <a:off x="8907987" y="1292302"/>
            <a:ext cx="471197" cy="369332"/>
          </a:xfrm>
          <a:prstGeom prst="rect">
            <a:avLst/>
          </a:prstGeom>
          <a:noFill/>
        </p:spPr>
        <p:txBody>
          <a:bodyPr wrap="square" rtlCol="0">
            <a:spAutoFit/>
          </a:bodyPr>
          <a:lstStyle/>
          <a:p>
            <a:r>
              <a:rPr lang="en-US" altLang="zh-TW" dirty="0"/>
              <a:t>16</a:t>
            </a:r>
            <a:endParaRPr lang="zh-TW" altLang="en-US" dirty="0"/>
          </a:p>
        </p:txBody>
      </p:sp>
      <p:sp>
        <p:nvSpPr>
          <p:cNvPr id="40" name="文字方塊 39">
            <a:extLst>
              <a:ext uri="{FF2B5EF4-FFF2-40B4-BE49-F238E27FC236}">
                <a16:creationId xmlns:a16="http://schemas.microsoft.com/office/drawing/2014/main" id="{E932FFCE-7AA0-2020-857C-52B3212830FB}"/>
              </a:ext>
            </a:extLst>
          </p:cNvPr>
          <p:cNvSpPr txBox="1"/>
          <p:nvPr/>
        </p:nvSpPr>
        <p:spPr>
          <a:xfrm>
            <a:off x="8907987" y="4883772"/>
            <a:ext cx="471197" cy="369332"/>
          </a:xfrm>
          <a:prstGeom prst="rect">
            <a:avLst/>
          </a:prstGeom>
          <a:noFill/>
        </p:spPr>
        <p:txBody>
          <a:bodyPr wrap="square" rtlCol="0">
            <a:spAutoFit/>
          </a:bodyPr>
          <a:lstStyle/>
          <a:p>
            <a:r>
              <a:rPr lang="en-US" altLang="zh-TW" dirty="0"/>
              <a:t>16</a:t>
            </a:r>
            <a:endParaRPr lang="zh-TW" altLang="en-US" dirty="0"/>
          </a:p>
        </p:txBody>
      </p:sp>
      <p:cxnSp>
        <p:nvCxnSpPr>
          <p:cNvPr id="44" name="直線接點 43">
            <a:extLst>
              <a:ext uri="{FF2B5EF4-FFF2-40B4-BE49-F238E27FC236}">
                <a16:creationId xmlns:a16="http://schemas.microsoft.com/office/drawing/2014/main" id="{7C13644A-418B-8BA4-199A-977847BE9184}"/>
              </a:ext>
            </a:extLst>
          </p:cNvPr>
          <p:cNvCxnSpPr/>
          <p:nvPr/>
        </p:nvCxnSpPr>
        <p:spPr>
          <a:xfrm>
            <a:off x="1014884" y="5801008"/>
            <a:ext cx="173247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5DAF37CD-143D-D128-2FD8-D9D1DF17798F}"/>
              </a:ext>
            </a:extLst>
          </p:cNvPr>
          <p:cNvSpPr txBox="1"/>
          <p:nvPr/>
        </p:nvSpPr>
        <p:spPr>
          <a:xfrm>
            <a:off x="1130355" y="5431676"/>
            <a:ext cx="1732472" cy="369332"/>
          </a:xfrm>
          <a:prstGeom prst="rect">
            <a:avLst/>
          </a:prstGeom>
          <a:noFill/>
        </p:spPr>
        <p:txBody>
          <a:bodyPr wrap="square" rtlCol="0">
            <a:spAutoFit/>
          </a:bodyPr>
          <a:lstStyle/>
          <a:p>
            <a:r>
              <a:rPr lang="en-US" altLang="zh-TW" dirty="0"/>
              <a:t>Data/Storage</a:t>
            </a:r>
            <a:endParaRPr lang="zh-TW" altLang="en-US" dirty="0"/>
          </a:p>
        </p:txBody>
      </p:sp>
      <p:cxnSp>
        <p:nvCxnSpPr>
          <p:cNvPr id="48" name="直線接點 47">
            <a:extLst>
              <a:ext uri="{FF2B5EF4-FFF2-40B4-BE49-F238E27FC236}">
                <a16:creationId xmlns:a16="http://schemas.microsoft.com/office/drawing/2014/main" id="{A0559F02-30E0-E7BD-5131-6790D52794A1}"/>
              </a:ext>
            </a:extLst>
          </p:cNvPr>
          <p:cNvCxnSpPr/>
          <p:nvPr/>
        </p:nvCxnSpPr>
        <p:spPr>
          <a:xfrm>
            <a:off x="1014984" y="6204617"/>
            <a:ext cx="1732473" cy="0"/>
          </a:xfrm>
          <a:prstGeom prst="line">
            <a:avLst/>
          </a:prstGeom>
          <a:ln w="381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文字方塊 48">
            <a:extLst>
              <a:ext uri="{FF2B5EF4-FFF2-40B4-BE49-F238E27FC236}">
                <a16:creationId xmlns:a16="http://schemas.microsoft.com/office/drawing/2014/main" id="{DE060BD8-FBE9-210E-4524-35A1ED95FDF4}"/>
              </a:ext>
            </a:extLst>
          </p:cNvPr>
          <p:cNvSpPr txBox="1"/>
          <p:nvPr/>
        </p:nvSpPr>
        <p:spPr>
          <a:xfrm>
            <a:off x="758971" y="5816160"/>
            <a:ext cx="2640615" cy="369332"/>
          </a:xfrm>
          <a:prstGeom prst="rect">
            <a:avLst/>
          </a:prstGeom>
          <a:noFill/>
        </p:spPr>
        <p:txBody>
          <a:bodyPr wrap="square" rtlCol="0">
            <a:spAutoFit/>
          </a:bodyPr>
          <a:lstStyle/>
          <a:p>
            <a:r>
              <a:rPr lang="en-US" altLang="zh-TW" dirty="0"/>
              <a:t>CLK/</a:t>
            </a:r>
            <a:r>
              <a:rPr lang="en-US" altLang="zh-TW" dirty="0" err="1"/>
              <a:t>Addr</a:t>
            </a:r>
            <a:r>
              <a:rPr lang="en-US" altLang="zh-TW" dirty="0"/>
              <a:t>/Command</a:t>
            </a:r>
            <a:endParaRPr lang="zh-TW" altLang="en-US" dirty="0"/>
          </a:p>
        </p:txBody>
      </p:sp>
      <p:cxnSp>
        <p:nvCxnSpPr>
          <p:cNvPr id="54" name="直線接點 53">
            <a:extLst>
              <a:ext uri="{FF2B5EF4-FFF2-40B4-BE49-F238E27FC236}">
                <a16:creationId xmlns:a16="http://schemas.microsoft.com/office/drawing/2014/main" id="{339529AD-3874-F708-CD68-B89839DED02E}"/>
              </a:ext>
            </a:extLst>
          </p:cNvPr>
          <p:cNvCxnSpPr>
            <a:cxnSpLocks/>
          </p:cNvCxnSpPr>
          <p:nvPr/>
        </p:nvCxnSpPr>
        <p:spPr>
          <a:xfrm>
            <a:off x="8432317" y="1774968"/>
            <a:ext cx="1441430" cy="0"/>
          </a:xfrm>
          <a:prstGeom prst="line">
            <a:avLst/>
          </a:prstGeom>
          <a:ln w="381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直線接點 54">
            <a:extLst>
              <a:ext uri="{FF2B5EF4-FFF2-40B4-BE49-F238E27FC236}">
                <a16:creationId xmlns:a16="http://schemas.microsoft.com/office/drawing/2014/main" id="{FB695230-2462-09DF-80C5-8F88F67876BC}"/>
              </a:ext>
            </a:extLst>
          </p:cNvPr>
          <p:cNvCxnSpPr>
            <a:cxnSpLocks/>
          </p:cNvCxnSpPr>
          <p:nvPr/>
        </p:nvCxnSpPr>
        <p:spPr>
          <a:xfrm>
            <a:off x="8413426" y="5431676"/>
            <a:ext cx="1460321" cy="0"/>
          </a:xfrm>
          <a:prstGeom prst="line">
            <a:avLst/>
          </a:prstGeom>
          <a:ln w="381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285147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2" grpId="0"/>
      <p:bldP spid="23" grpId="0"/>
      <p:bldP spid="32" grpId="0" animBg="1"/>
      <p:bldP spid="33" grpId="0" animBg="1"/>
      <p:bldP spid="34" grpId="0" animBg="1"/>
      <p:bldP spid="35" grpId="0" animBg="1"/>
      <p:bldP spid="39" grpId="0"/>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Bank Machine</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21</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01" name="圓柱形 100">
            <a:extLst>
              <a:ext uri="{FF2B5EF4-FFF2-40B4-BE49-F238E27FC236}">
                <a16:creationId xmlns:a16="http://schemas.microsoft.com/office/drawing/2014/main" id="{75CD0118-43C9-82EF-40C9-1FFEECE48954}"/>
              </a:ext>
            </a:extLst>
          </p:cNvPr>
          <p:cNvSpPr/>
          <p:nvPr/>
        </p:nvSpPr>
        <p:spPr>
          <a:xfrm>
            <a:off x="1485901" y="1899139"/>
            <a:ext cx="3086517" cy="2270928"/>
          </a:xfrm>
          <a:prstGeom prst="ca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0" name="圖片 109" descr="一張含有 符號 的圖片&#10;&#10;自動產生的描述">
            <a:extLst>
              <a:ext uri="{FF2B5EF4-FFF2-40B4-BE49-F238E27FC236}">
                <a16:creationId xmlns:a16="http://schemas.microsoft.com/office/drawing/2014/main" id="{77C64A56-72BD-D034-51D5-9EF41456F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418" y="2862669"/>
            <a:ext cx="3217057" cy="922722"/>
          </a:xfrm>
          <a:prstGeom prst="rect">
            <a:avLst/>
          </a:prstGeom>
        </p:spPr>
      </p:pic>
      <p:pic>
        <p:nvPicPr>
          <p:cNvPr id="114" name="圖片 113" descr="一張含有 容器, 桶, 垃圾桶 的圖片&#10;&#10;自動產生的描述">
            <a:extLst>
              <a:ext uri="{FF2B5EF4-FFF2-40B4-BE49-F238E27FC236}">
                <a16:creationId xmlns:a16="http://schemas.microsoft.com/office/drawing/2014/main" id="{0943CC6B-E6EB-71E6-A692-BAA3C0094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284" y="3449098"/>
            <a:ext cx="1043603" cy="1441938"/>
          </a:xfrm>
          <a:prstGeom prst="rect">
            <a:avLst/>
          </a:prstGeom>
        </p:spPr>
      </p:pic>
      <p:pic>
        <p:nvPicPr>
          <p:cNvPr id="116" name="圖片 115" descr="一張含有 桶, 垃圾桶, 容器 的圖片&#10;&#10;自動產生的描述">
            <a:extLst>
              <a:ext uri="{FF2B5EF4-FFF2-40B4-BE49-F238E27FC236}">
                <a16:creationId xmlns:a16="http://schemas.microsoft.com/office/drawing/2014/main" id="{62F3A3F8-59CD-280B-128F-518FD1C90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2526" y="4469992"/>
            <a:ext cx="856844" cy="1152059"/>
          </a:xfrm>
          <a:prstGeom prst="rect">
            <a:avLst/>
          </a:prstGeom>
        </p:spPr>
      </p:pic>
      <p:pic>
        <p:nvPicPr>
          <p:cNvPr id="118" name="圖片 117" descr="一張含有 杯子 的圖片&#10;&#10;自動產生的描述">
            <a:extLst>
              <a:ext uri="{FF2B5EF4-FFF2-40B4-BE49-F238E27FC236}">
                <a16:creationId xmlns:a16="http://schemas.microsoft.com/office/drawing/2014/main" id="{618498D2-A80A-59E3-0B83-68848F6DD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0946" y="4395285"/>
            <a:ext cx="1305781" cy="1301471"/>
          </a:xfrm>
          <a:prstGeom prst="rect">
            <a:avLst/>
          </a:prstGeom>
        </p:spPr>
      </p:pic>
      <p:pic>
        <p:nvPicPr>
          <p:cNvPr id="120" name="圖片 119">
            <a:extLst>
              <a:ext uri="{FF2B5EF4-FFF2-40B4-BE49-F238E27FC236}">
                <a16:creationId xmlns:a16="http://schemas.microsoft.com/office/drawing/2014/main" id="{969AB052-9FEF-4EB9-5CD1-537B72358D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3005" y="4645207"/>
            <a:ext cx="1192600" cy="1210312"/>
          </a:xfrm>
          <a:prstGeom prst="rect">
            <a:avLst/>
          </a:prstGeom>
        </p:spPr>
      </p:pic>
    </p:spTree>
    <p:custDataLst>
      <p:tags r:id="rId1"/>
    </p:custDataLst>
    <p:extLst>
      <p:ext uri="{BB962C8B-B14F-4D97-AF65-F5344CB8AC3E}">
        <p14:creationId xmlns:p14="http://schemas.microsoft.com/office/powerpoint/2010/main" val="132003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Ordering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22</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graphicFrame>
        <p:nvGraphicFramePr>
          <p:cNvPr id="16" name="表格 23">
            <a:extLst>
              <a:ext uri="{FF2B5EF4-FFF2-40B4-BE49-F238E27FC236}">
                <a16:creationId xmlns:a16="http://schemas.microsoft.com/office/drawing/2014/main" id="{6541E71C-2347-C11B-9FD3-9E24313C8195}"/>
              </a:ext>
            </a:extLst>
          </p:cNvPr>
          <p:cNvGraphicFramePr>
            <a:graphicFrameLocks noGrp="1"/>
          </p:cNvGraphicFramePr>
          <p:nvPr>
            <p:extLst>
              <p:ext uri="{D42A27DB-BD31-4B8C-83A1-F6EECF244321}">
                <p14:modId xmlns:p14="http://schemas.microsoft.com/office/powerpoint/2010/main" val="3218655953"/>
              </p:ext>
            </p:extLst>
          </p:nvPr>
        </p:nvGraphicFramePr>
        <p:xfrm>
          <a:off x="3312602" y="1495934"/>
          <a:ext cx="5415280" cy="4756531"/>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957162921"/>
                    </a:ext>
                  </a:extLst>
                </a:gridCol>
                <a:gridCol w="208280">
                  <a:extLst>
                    <a:ext uri="{9D8B030D-6E8A-4147-A177-3AD203B41FA5}">
                      <a16:colId xmlns:a16="http://schemas.microsoft.com/office/drawing/2014/main" val="3079654342"/>
                    </a:ext>
                  </a:extLst>
                </a:gridCol>
                <a:gridCol w="208280">
                  <a:extLst>
                    <a:ext uri="{9D8B030D-6E8A-4147-A177-3AD203B41FA5}">
                      <a16:colId xmlns:a16="http://schemas.microsoft.com/office/drawing/2014/main" val="2597239444"/>
                    </a:ext>
                  </a:extLst>
                </a:gridCol>
                <a:gridCol w="208280">
                  <a:extLst>
                    <a:ext uri="{9D8B030D-6E8A-4147-A177-3AD203B41FA5}">
                      <a16:colId xmlns:a16="http://schemas.microsoft.com/office/drawing/2014/main" val="258632794"/>
                    </a:ext>
                  </a:extLst>
                </a:gridCol>
                <a:gridCol w="208280">
                  <a:extLst>
                    <a:ext uri="{9D8B030D-6E8A-4147-A177-3AD203B41FA5}">
                      <a16:colId xmlns:a16="http://schemas.microsoft.com/office/drawing/2014/main" val="4025074734"/>
                    </a:ext>
                  </a:extLst>
                </a:gridCol>
                <a:gridCol w="208280">
                  <a:extLst>
                    <a:ext uri="{9D8B030D-6E8A-4147-A177-3AD203B41FA5}">
                      <a16:colId xmlns:a16="http://schemas.microsoft.com/office/drawing/2014/main" val="2382729795"/>
                    </a:ext>
                  </a:extLst>
                </a:gridCol>
                <a:gridCol w="208280">
                  <a:extLst>
                    <a:ext uri="{9D8B030D-6E8A-4147-A177-3AD203B41FA5}">
                      <a16:colId xmlns:a16="http://schemas.microsoft.com/office/drawing/2014/main" val="958520258"/>
                    </a:ext>
                  </a:extLst>
                </a:gridCol>
                <a:gridCol w="208280">
                  <a:extLst>
                    <a:ext uri="{9D8B030D-6E8A-4147-A177-3AD203B41FA5}">
                      <a16:colId xmlns:a16="http://schemas.microsoft.com/office/drawing/2014/main" val="1895235917"/>
                    </a:ext>
                  </a:extLst>
                </a:gridCol>
                <a:gridCol w="208280">
                  <a:extLst>
                    <a:ext uri="{9D8B030D-6E8A-4147-A177-3AD203B41FA5}">
                      <a16:colId xmlns:a16="http://schemas.microsoft.com/office/drawing/2014/main" val="2057758979"/>
                    </a:ext>
                  </a:extLst>
                </a:gridCol>
                <a:gridCol w="208280">
                  <a:extLst>
                    <a:ext uri="{9D8B030D-6E8A-4147-A177-3AD203B41FA5}">
                      <a16:colId xmlns:a16="http://schemas.microsoft.com/office/drawing/2014/main" val="1272981573"/>
                    </a:ext>
                  </a:extLst>
                </a:gridCol>
                <a:gridCol w="208280">
                  <a:extLst>
                    <a:ext uri="{9D8B030D-6E8A-4147-A177-3AD203B41FA5}">
                      <a16:colId xmlns:a16="http://schemas.microsoft.com/office/drawing/2014/main" val="872638407"/>
                    </a:ext>
                  </a:extLst>
                </a:gridCol>
                <a:gridCol w="208280">
                  <a:extLst>
                    <a:ext uri="{9D8B030D-6E8A-4147-A177-3AD203B41FA5}">
                      <a16:colId xmlns:a16="http://schemas.microsoft.com/office/drawing/2014/main" val="70798028"/>
                    </a:ext>
                  </a:extLst>
                </a:gridCol>
                <a:gridCol w="208280">
                  <a:extLst>
                    <a:ext uri="{9D8B030D-6E8A-4147-A177-3AD203B41FA5}">
                      <a16:colId xmlns:a16="http://schemas.microsoft.com/office/drawing/2014/main" val="2308065455"/>
                    </a:ext>
                  </a:extLst>
                </a:gridCol>
                <a:gridCol w="208280">
                  <a:extLst>
                    <a:ext uri="{9D8B030D-6E8A-4147-A177-3AD203B41FA5}">
                      <a16:colId xmlns:a16="http://schemas.microsoft.com/office/drawing/2014/main" val="507313595"/>
                    </a:ext>
                  </a:extLst>
                </a:gridCol>
                <a:gridCol w="208280">
                  <a:extLst>
                    <a:ext uri="{9D8B030D-6E8A-4147-A177-3AD203B41FA5}">
                      <a16:colId xmlns:a16="http://schemas.microsoft.com/office/drawing/2014/main" val="2969939884"/>
                    </a:ext>
                  </a:extLst>
                </a:gridCol>
                <a:gridCol w="208280">
                  <a:extLst>
                    <a:ext uri="{9D8B030D-6E8A-4147-A177-3AD203B41FA5}">
                      <a16:colId xmlns:a16="http://schemas.microsoft.com/office/drawing/2014/main" val="1662100189"/>
                    </a:ext>
                  </a:extLst>
                </a:gridCol>
                <a:gridCol w="208280">
                  <a:extLst>
                    <a:ext uri="{9D8B030D-6E8A-4147-A177-3AD203B41FA5}">
                      <a16:colId xmlns:a16="http://schemas.microsoft.com/office/drawing/2014/main" val="2704515110"/>
                    </a:ext>
                  </a:extLst>
                </a:gridCol>
                <a:gridCol w="208280">
                  <a:extLst>
                    <a:ext uri="{9D8B030D-6E8A-4147-A177-3AD203B41FA5}">
                      <a16:colId xmlns:a16="http://schemas.microsoft.com/office/drawing/2014/main" val="1463881027"/>
                    </a:ext>
                  </a:extLst>
                </a:gridCol>
                <a:gridCol w="208280">
                  <a:extLst>
                    <a:ext uri="{9D8B030D-6E8A-4147-A177-3AD203B41FA5}">
                      <a16:colId xmlns:a16="http://schemas.microsoft.com/office/drawing/2014/main" val="2883735158"/>
                    </a:ext>
                  </a:extLst>
                </a:gridCol>
                <a:gridCol w="208280">
                  <a:extLst>
                    <a:ext uri="{9D8B030D-6E8A-4147-A177-3AD203B41FA5}">
                      <a16:colId xmlns:a16="http://schemas.microsoft.com/office/drawing/2014/main" val="3157809157"/>
                    </a:ext>
                  </a:extLst>
                </a:gridCol>
                <a:gridCol w="208280">
                  <a:extLst>
                    <a:ext uri="{9D8B030D-6E8A-4147-A177-3AD203B41FA5}">
                      <a16:colId xmlns:a16="http://schemas.microsoft.com/office/drawing/2014/main" val="2254857218"/>
                    </a:ext>
                  </a:extLst>
                </a:gridCol>
                <a:gridCol w="208280">
                  <a:extLst>
                    <a:ext uri="{9D8B030D-6E8A-4147-A177-3AD203B41FA5}">
                      <a16:colId xmlns:a16="http://schemas.microsoft.com/office/drawing/2014/main" val="428844911"/>
                    </a:ext>
                  </a:extLst>
                </a:gridCol>
                <a:gridCol w="208280">
                  <a:extLst>
                    <a:ext uri="{9D8B030D-6E8A-4147-A177-3AD203B41FA5}">
                      <a16:colId xmlns:a16="http://schemas.microsoft.com/office/drawing/2014/main" val="683516833"/>
                    </a:ext>
                  </a:extLst>
                </a:gridCol>
                <a:gridCol w="208280">
                  <a:extLst>
                    <a:ext uri="{9D8B030D-6E8A-4147-A177-3AD203B41FA5}">
                      <a16:colId xmlns:a16="http://schemas.microsoft.com/office/drawing/2014/main" val="1859478652"/>
                    </a:ext>
                  </a:extLst>
                </a:gridCol>
                <a:gridCol w="208280">
                  <a:extLst>
                    <a:ext uri="{9D8B030D-6E8A-4147-A177-3AD203B41FA5}">
                      <a16:colId xmlns:a16="http://schemas.microsoft.com/office/drawing/2014/main" val="3177453336"/>
                    </a:ext>
                  </a:extLst>
                </a:gridCol>
                <a:gridCol w="208280">
                  <a:extLst>
                    <a:ext uri="{9D8B030D-6E8A-4147-A177-3AD203B41FA5}">
                      <a16:colId xmlns:a16="http://schemas.microsoft.com/office/drawing/2014/main" val="3287310021"/>
                    </a:ext>
                  </a:extLst>
                </a:gridCol>
              </a:tblGrid>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2324360614"/>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698098040"/>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1349751919"/>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2176587328"/>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2956286640"/>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551354638"/>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1521194657"/>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865768846"/>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3286066443"/>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903422080"/>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341672862"/>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2107802271"/>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84456315"/>
                  </a:ext>
                </a:extLst>
              </a:tr>
            </a:tbl>
          </a:graphicData>
        </a:graphic>
      </p:graphicFrame>
      <p:sp>
        <p:nvSpPr>
          <p:cNvPr id="7" name="矩形 6">
            <a:extLst>
              <a:ext uri="{FF2B5EF4-FFF2-40B4-BE49-F238E27FC236}">
                <a16:creationId xmlns:a16="http://schemas.microsoft.com/office/drawing/2014/main" id="{4A6D20E6-F83E-3881-06C2-235238B05383}"/>
              </a:ext>
            </a:extLst>
          </p:cNvPr>
          <p:cNvSpPr/>
          <p:nvPr/>
        </p:nvSpPr>
        <p:spPr>
          <a:xfrm>
            <a:off x="3248555" y="1865266"/>
            <a:ext cx="5572339" cy="3589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6D6E42F7-11F9-9F20-94AD-E45BB52FE128}"/>
              </a:ext>
            </a:extLst>
          </p:cNvPr>
          <p:cNvSpPr txBox="1"/>
          <p:nvPr/>
        </p:nvSpPr>
        <p:spPr>
          <a:xfrm>
            <a:off x="5479858" y="1142489"/>
            <a:ext cx="2196353" cy="369332"/>
          </a:xfrm>
          <a:prstGeom prst="rect">
            <a:avLst/>
          </a:prstGeom>
          <a:noFill/>
        </p:spPr>
        <p:txBody>
          <a:bodyPr wrap="square" rtlCol="0">
            <a:spAutoFit/>
          </a:bodyPr>
          <a:lstStyle/>
          <a:p>
            <a:r>
              <a:rPr lang="en-US" altLang="zh-TW" dirty="0"/>
              <a:t>Bank</a:t>
            </a:r>
            <a:endParaRPr lang="zh-TW" altLang="en-US" dirty="0"/>
          </a:p>
        </p:txBody>
      </p:sp>
      <p:sp>
        <p:nvSpPr>
          <p:cNvPr id="4" name="文字方塊 3">
            <a:extLst>
              <a:ext uri="{FF2B5EF4-FFF2-40B4-BE49-F238E27FC236}">
                <a16:creationId xmlns:a16="http://schemas.microsoft.com/office/drawing/2014/main" id="{24E392FE-4118-AB38-1D45-C7CF1ABF5604}"/>
              </a:ext>
            </a:extLst>
          </p:cNvPr>
          <p:cNvSpPr txBox="1"/>
          <p:nvPr/>
        </p:nvSpPr>
        <p:spPr>
          <a:xfrm>
            <a:off x="904352" y="2039575"/>
            <a:ext cx="1256044" cy="369332"/>
          </a:xfrm>
          <a:prstGeom prst="rect">
            <a:avLst/>
          </a:prstGeom>
          <a:noFill/>
        </p:spPr>
        <p:txBody>
          <a:bodyPr wrap="square" rtlCol="0">
            <a:spAutoFit/>
          </a:bodyPr>
          <a:lstStyle/>
          <a:p>
            <a:r>
              <a:rPr lang="en-US" altLang="zh-TW" dirty="0"/>
              <a:t>Row Hit</a:t>
            </a:r>
            <a:endParaRPr lang="zh-TW" altLang="en-US" dirty="0"/>
          </a:p>
        </p:txBody>
      </p:sp>
      <p:sp>
        <p:nvSpPr>
          <p:cNvPr id="10" name="文字方塊 9">
            <a:extLst>
              <a:ext uri="{FF2B5EF4-FFF2-40B4-BE49-F238E27FC236}">
                <a16:creationId xmlns:a16="http://schemas.microsoft.com/office/drawing/2014/main" id="{9731906E-6EB3-8ACA-D94F-0CCA393F9F8D}"/>
              </a:ext>
            </a:extLst>
          </p:cNvPr>
          <p:cNvSpPr txBox="1"/>
          <p:nvPr/>
        </p:nvSpPr>
        <p:spPr>
          <a:xfrm>
            <a:off x="901775" y="2751995"/>
            <a:ext cx="1165609" cy="369332"/>
          </a:xfrm>
          <a:prstGeom prst="rect">
            <a:avLst/>
          </a:prstGeom>
          <a:noFill/>
        </p:spPr>
        <p:txBody>
          <a:bodyPr wrap="square" rtlCol="0">
            <a:spAutoFit/>
          </a:bodyPr>
          <a:lstStyle/>
          <a:p>
            <a:r>
              <a:rPr lang="en-US" altLang="zh-TW" dirty="0"/>
              <a:t>Refresh</a:t>
            </a:r>
            <a:endParaRPr lang="zh-TW" altLang="en-US" dirty="0"/>
          </a:p>
        </p:txBody>
      </p:sp>
      <p:sp>
        <p:nvSpPr>
          <p:cNvPr id="15" name="矩形 14">
            <a:extLst>
              <a:ext uri="{FF2B5EF4-FFF2-40B4-BE49-F238E27FC236}">
                <a16:creationId xmlns:a16="http://schemas.microsoft.com/office/drawing/2014/main" id="{EF78D67F-A7B2-59E7-3250-0B404D606EC3}"/>
              </a:ext>
            </a:extLst>
          </p:cNvPr>
          <p:cNvSpPr/>
          <p:nvPr/>
        </p:nvSpPr>
        <p:spPr>
          <a:xfrm>
            <a:off x="4340889" y="1865266"/>
            <a:ext cx="231112" cy="3589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星形: 四角 17">
            <a:extLst>
              <a:ext uri="{FF2B5EF4-FFF2-40B4-BE49-F238E27FC236}">
                <a16:creationId xmlns:a16="http://schemas.microsoft.com/office/drawing/2014/main" id="{34D9D884-6225-20CB-208A-B15A643F168E}"/>
              </a:ext>
            </a:extLst>
          </p:cNvPr>
          <p:cNvSpPr/>
          <p:nvPr/>
        </p:nvSpPr>
        <p:spPr>
          <a:xfrm>
            <a:off x="1666737" y="1834881"/>
            <a:ext cx="432080" cy="358975"/>
          </a:xfrm>
          <a:prstGeom prst="star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8F2DAC4C-BD52-189B-6370-CF2A382C9982}"/>
              </a:ext>
            </a:extLst>
          </p:cNvPr>
          <p:cNvSpPr/>
          <p:nvPr/>
        </p:nvSpPr>
        <p:spPr>
          <a:xfrm>
            <a:off x="6418829" y="1844689"/>
            <a:ext cx="231112" cy="3589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F28764C-91AC-71F7-6D8E-93ABEF79C5A1}"/>
              </a:ext>
            </a:extLst>
          </p:cNvPr>
          <p:cNvSpPr/>
          <p:nvPr/>
        </p:nvSpPr>
        <p:spPr>
          <a:xfrm>
            <a:off x="3248555" y="3336157"/>
            <a:ext cx="5572339" cy="3589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C7AA230B-37F9-9239-601C-C9B95FC841E7}"/>
              </a:ext>
            </a:extLst>
          </p:cNvPr>
          <p:cNvSpPr/>
          <p:nvPr/>
        </p:nvSpPr>
        <p:spPr>
          <a:xfrm>
            <a:off x="6418829" y="3315580"/>
            <a:ext cx="231112" cy="3589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表格 23">
            <a:extLst>
              <a:ext uri="{FF2B5EF4-FFF2-40B4-BE49-F238E27FC236}">
                <a16:creationId xmlns:a16="http://schemas.microsoft.com/office/drawing/2014/main" id="{2EA330F1-D4E5-50A1-810A-A409885291D3}"/>
              </a:ext>
            </a:extLst>
          </p:cNvPr>
          <p:cNvGraphicFramePr>
            <a:graphicFrameLocks noGrp="1"/>
          </p:cNvGraphicFramePr>
          <p:nvPr>
            <p:extLst>
              <p:ext uri="{D42A27DB-BD31-4B8C-83A1-F6EECF244321}">
                <p14:modId xmlns:p14="http://schemas.microsoft.com/office/powerpoint/2010/main" val="2722318436"/>
              </p:ext>
            </p:extLst>
          </p:nvPr>
        </p:nvGraphicFramePr>
        <p:xfrm>
          <a:off x="3310134" y="1494664"/>
          <a:ext cx="5415280" cy="4756531"/>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957162921"/>
                    </a:ext>
                  </a:extLst>
                </a:gridCol>
                <a:gridCol w="208280">
                  <a:extLst>
                    <a:ext uri="{9D8B030D-6E8A-4147-A177-3AD203B41FA5}">
                      <a16:colId xmlns:a16="http://schemas.microsoft.com/office/drawing/2014/main" val="3079654342"/>
                    </a:ext>
                  </a:extLst>
                </a:gridCol>
                <a:gridCol w="208280">
                  <a:extLst>
                    <a:ext uri="{9D8B030D-6E8A-4147-A177-3AD203B41FA5}">
                      <a16:colId xmlns:a16="http://schemas.microsoft.com/office/drawing/2014/main" val="2597239444"/>
                    </a:ext>
                  </a:extLst>
                </a:gridCol>
                <a:gridCol w="208280">
                  <a:extLst>
                    <a:ext uri="{9D8B030D-6E8A-4147-A177-3AD203B41FA5}">
                      <a16:colId xmlns:a16="http://schemas.microsoft.com/office/drawing/2014/main" val="258632794"/>
                    </a:ext>
                  </a:extLst>
                </a:gridCol>
                <a:gridCol w="208280">
                  <a:extLst>
                    <a:ext uri="{9D8B030D-6E8A-4147-A177-3AD203B41FA5}">
                      <a16:colId xmlns:a16="http://schemas.microsoft.com/office/drawing/2014/main" val="4025074734"/>
                    </a:ext>
                  </a:extLst>
                </a:gridCol>
                <a:gridCol w="208280">
                  <a:extLst>
                    <a:ext uri="{9D8B030D-6E8A-4147-A177-3AD203B41FA5}">
                      <a16:colId xmlns:a16="http://schemas.microsoft.com/office/drawing/2014/main" val="2382729795"/>
                    </a:ext>
                  </a:extLst>
                </a:gridCol>
                <a:gridCol w="208280">
                  <a:extLst>
                    <a:ext uri="{9D8B030D-6E8A-4147-A177-3AD203B41FA5}">
                      <a16:colId xmlns:a16="http://schemas.microsoft.com/office/drawing/2014/main" val="958520258"/>
                    </a:ext>
                  </a:extLst>
                </a:gridCol>
                <a:gridCol w="208280">
                  <a:extLst>
                    <a:ext uri="{9D8B030D-6E8A-4147-A177-3AD203B41FA5}">
                      <a16:colId xmlns:a16="http://schemas.microsoft.com/office/drawing/2014/main" val="1895235917"/>
                    </a:ext>
                  </a:extLst>
                </a:gridCol>
                <a:gridCol w="208280">
                  <a:extLst>
                    <a:ext uri="{9D8B030D-6E8A-4147-A177-3AD203B41FA5}">
                      <a16:colId xmlns:a16="http://schemas.microsoft.com/office/drawing/2014/main" val="2057758979"/>
                    </a:ext>
                  </a:extLst>
                </a:gridCol>
                <a:gridCol w="208280">
                  <a:extLst>
                    <a:ext uri="{9D8B030D-6E8A-4147-A177-3AD203B41FA5}">
                      <a16:colId xmlns:a16="http://schemas.microsoft.com/office/drawing/2014/main" val="1272981573"/>
                    </a:ext>
                  </a:extLst>
                </a:gridCol>
                <a:gridCol w="208280">
                  <a:extLst>
                    <a:ext uri="{9D8B030D-6E8A-4147-A177-3AD203B41FA5}">
                      <a16:colId xmlns:a16="http://schemas.microsoft.com/office/drawing/2014/main" val="872638407"/>
                    </a:ext>
                  </a:extLst>
                </a:gridCol>
                <a:gridCol w="208280">
                  <a:extLst>
                    <a:ext uri="{9D8B030D-6E8A-4147-A177-3AD203B41FA5}">
                      <a16:colId xmlns:a16="http://schemas.microsoft.com/office/drawing/2014/main" val="70798028"/>
                    </a:ext>
                  </a:extLst>
                </a:gridCol>
                <a:gridCol w="208280">
                  <a:extLst>
                    <a:ext uri="{9D8B030D-6E8A-4147-A177-3AD203B41FA5}">
                      <a16:colId xmlns:a16="http://schemas.microsoft.com/office/drawing/2014/main" val="2308065455"/>
                    </a:ext>
                  </a:extLst>
                </a:gridCol>
                <a:gridCol w="208280">
                  <a:extLst>
                    <a:ext uri="{9D8B030D-6E8A-4147-A177-3AD203B41FA5}">
                      <a16:colId xmlns:a16="http://schemas.microsoft.com/office/drawing/2014/main" val="507313595"/>
                    </a:ext>
                  </a:extLst>
                </a:gridCol>
                <a:gridCol w="208280">
                  <a:extLst>
                    <a:ext uri="{9D8B030D-6E8A-4147-A177-3AD203B41FA5}">
                      <a16:colId xmlns:a16="http://schemas.microsoft.com/office/drawing/2014/main" val="2969939884"/>
                    </a:ext>
                  </a:extLst>
                </a:gridCol>
                <a:gridCol w="208280">
                  <a:extLst>
                    <a:ext uri="{9D8B030D-6E8A-4147-A177-3AD203B41FA5}">
                      <a16:colId xmlns:a16="http://schemas.microsoft.com/office/drawing/2014/main" val="1662100189"/>
                    </a:ext>
                  </a:extLst>
                </a:gridCol>
                <a:gridCol w="208280">
                  <a:extLst>
                    <a:ext uri="{9D8B030D-6E8A-4147-A177-3AD203B41FA5}">
                      <a16:colId xmlns:a16="http://schemas.microsoft.com/office/drawing/2014/main" val="2704515110"/>
                    </a:ext>
                  </a:extLst>
                </a:gridCol>
                <a:gridCol w="208280">
                  <a:extLst>
                    <a:ext uri="{9D8B030D-6E8A-4147-A177-3AD203B41FA5}">
                      <a16:colId xmlns:a16="http://schemas.microsoft.com/office/drawing/2014/main" val="1463881027"/>
                    </a:ext>
                  </a:extLst>
                </a:gridCol>
                <a:gridCol w="208280">
                  <a:extLst>
                    <a:ext uri="{9D8B030D-6E8A-4147-A177-3AD203B41FA5}">
                      <a16:colId xmlns:a16="http://schemas.microsoft.com/office/drawing/2014/main" val="2883735158"/>
                    </a:ext>
                  </a:extLst>
                </a:gridCol>
                <a:gridCol w="208280">
                  <a:extLst>
                    <a:ext uri="{9D8B030D-6E8A-4147-A177-3AD203B41FA5}">
                      <a16:colId xmlns:a16="http://schemas.microsoft.com/office/drawing/2014/main" val="3157809157"/>
                    </a:ext>
                  </a:extLst>
                </a:gridCol>
                <a:gridCol w="208280">
                  <a:extLst>
                    <a:ext uri="{9D8B030D-6E8A-4147-A177-3AD203B41FA5}">
                      <a16:colId xmlns:a16="http://schemas.microsoft.com/office/drawing/2014/main" val="2254857218"/>
                    </a:ext>
                  </a:extLst>
                </a:gridCol>
                <a:gridCol w="208280">
                  <a:extLst>
                    <a:ext uri="{9D8B030D-6E8A-4147-A177-3AD203B41FA5}">
                      <a16:colId xmlns:a16="http://schemas.microsoft.com/office/drawing/2014/main" val="428844911"/>
                    </a:ext>
                  </a:extLst>
                </a:gridCol>
                <a:gridCol w="208280">
                  <a:extLst>
                    <a:ext uri="{9D8B030D-6E8A-4147-A177-3AD203B41FA5}">
                      <a16:colId xmlns:a16="http://schemas.microsoft.com/office/drawing/2014/main" val="683516833"/>
                    </a:ext>
                  </a:extLst>
                </a:gridCol>
                <a:gridCol w="208280">
                  <a:extLst>
                    <a:ext uri="{9D8B030D-6E8A-4147-A177-3AD203B41FA5}">
                      <a16:colId xmlns:a16="http://schemas.microsoft.com/office/drawing/2014/main" val="1859478652"/>
                    </a:ext>
                  </a:extLst>
                </a:gridCol>
                <a:gridCol w="208280">
                  <a:extLst>
                    <a:ext uri="{9D8B030D-6E8A-4147-A177-3AD203B41FA5}">
                      <a16:colId xmlns:a16="http://schemas.microsoft.com/office/drawing/2014/main" val="3177453336"/>
                    </a:ext>
                  </a:extLst>
                </a:gridCol>
                <a:gridCol w="208280">
                  <a:extLst>
                    <a:ext uri="{9D8B030D-6E8A-4147-A177-3AD203B41FA5}">
                      <a16:colId xmlns:a16="http://schemas.microsoft.com/office/drawing/2014/main" val="3287310021"/>
                    </a:ext>
                  </a:extLst>
                </a:gridCol>
              </a:tblGrid>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2324360614"/>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698098040"/>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1349751919"/>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2176587328"/>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2956286640"/>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1551354638"/>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1521194657"/>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1865768846"/>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3286066443"/>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903422080"/>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1341672862"/>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2107802271"/>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84456315"/>
                  </a:ext>
                </a:extLst>
              </a:tr>
            </a:tbl>
          </a:graphicData>
        </a:graphic>
      </p:graphicFrame>
    </p:spTree>
    <p:custDataLst>
      <p:tags r:id="rId1"/>
    </p:custDataLst>
    <p:extLst>
      <p:ext uri="{BB962C8B-B14F-4D97-AF65-F5344CB8AC3E}">
        <p14:creationId xmlns:p14="http://schemas.microsoft.com/office/powerpoint/2010/main" val="56590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2" nodeType="withEffect">
                                  <p:stCondLst>
                                    <p:cond delay="100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1" nodeType="withEffect">
                                  <p:stCondLst>
                                    <p:cond delay="200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1" nodeType="withEffect">
                                  <p:stCondLst>
                                    <p:cond delay="250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1" nodeType="withEffect">
                                  <p:stCondLst>
                                    <p:cond delay="300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3" nodeType="withEffect">
                                  <p:stCondLst>
                                    <p:cond delay="3000"/>
                                  </p:stCondLst>
                                  <p:childTnLst>
                                    <p:set>
                                      <p:cBhvr>
                                        <p:cTn id="20" dur="1" fill="hold">
                                          <p:stCondLst>
                                            <p:cond delay="0"/>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1" restart="whenNotActive" fill="hold" evtFilter="cancelBubble" nodeType="interactiveSeq">
                <p:stCondLst>
                  <p:cond evt="onClick" delay="0">
                    <p:tgtEl>
                      <p:spTgt spid="10"/>
                    </p:tgtEl>
                  </p:cond>
                </p:stCondLst>
                <p:endSync evt="end" delay="0">
                  <p:rtn val="all"/>
                </p:endSync>
                <p:childTnLst>
                  <p:par>
                    <p:cTn id="22" fill="hold">
                      <p:stCondLst>
                        <p:cond delay="0"/>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par>
                                <p:cTn id="28" presetID="14" presetClass="entr" presetSubtype="1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randombar(horizontal)">
                                      <p:cBhvr>
                                        <p:cTn id="30" dur="500"/>
                                        <p:tgtEl>
                                          <p:spTgt spid="50"/>
                                        </p:tgtEl>
                                      </p:cBhvr>
                                    </p:animEffect>
                                  </p:childTnLst>
                                </p:cTn>
                              </p:par>
                            </p:childTnLst>
                          </p:cTn>
                        </p:par>
                        <p:par>
                          <p:cTn id="31" fill="hold">
                            <p:stCondLst>
                              <p:cond delay="500"/>
                            </p:stCondLst>
                            <p:childTnLst>
                              <p:par>
                                <p:cTn id="32" presetID="14" presetClass="exit" presetSubtype="10" fill="hold" nodeType="afterEffect">
                                  <p:stCondLst>
                                    <p:cond delay="0"/>
                                  </p:stCondLst>
                                  <p:childTnLst>
                                    <p:animEffect transition="out" filter="randombar(horizontal)">
                                      <p:cBhvr>
                                        <p:cTn id="33" dur="500"/>
                                        <p:tgtEl>
                                          <p:spTgt spid="50"/>
                                        </p:tgtEl>
                                      </p:cBhvr>
                                    </p:animEffect>
                                    <p:set>
                                      <p:cBhvr>
                                        <p:cTn id="34" dur="1" fill="hold">
                                          <p:stCondLst>
                                            <p:cond delay="499"/>
                                          </p:stCondLst>
                                        </p:cTn>
                                        <p:tgtEl>
                                          <p:spTgt spid="50"/>
                                        </p:tgtEl>
                                        <p:attrNameLst>
                                          <p:attrName>style.visibility</p:attrName>
                                        </p:attrNameLst>
                                      </p:cBhvr>
                                      <p:to>
                                        <p:strVal val="hidden"/>
                                      </p:to>
                                    </p:set>
                                  </p:childTnLst>
                                </p:cTn>
                              </p:par>
                              <p:par>
                                <p:cTn id="35" presetID="1" presetClass="entr" presetSubtype="0" fill="hold" grpId="0" nodeType="withEffect">
                                  <p:stCondLst>
                                    <p:cond delay="50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xit" presetSubtype="0" fill="hold" grpId="1" nodeType="withEffect">
                                  <p:stCondLst>
                                    <p:cond delay="150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grpId="1" nodeType="withEffect">
                                  <p:stCondLst>
                                    <p:cond delay="1500"/>
                                  </p:stCondLst>
                                  <p:childTnLst>
                                    <p:set>
                                      <p:cBhvr>
                                        <p:cTn id="42" dur="1" fill="hold">
                                          <p:stCondLst>
                                            <p:cond delay="0"/>
                                          </p:stCondLst>
                                        </p:cTn>
                                        <p:tgtEl>
                                          <p:spTgt spid="21"/>
                                        </p:tgtEl>
                                        <p:attrNameLst>
                                          <p:attrName>style.visibility</p:attrName>
                                        </p:attrNameLst>
                                      </p:cBhvr>
                                      <p:to>
                                        <p:strVal val="hidden"/>
                                      </p:to>
                                    </p:set>
                                  </p:childTnLst>
                                </p:cTn>
                              </p:par>
                              <p:par>
                                <p:cTn id="43" presetID="14" presetClass="entr" presetSubtype="10" fill="hold" nodeType="withEffect">
                                  <p:stCondLst>
                                    <p:cond delay="1500"/>
                                  </p:stCondLst>
                                  <p:childTnLst>
                                    <p:set>
                                      <p:cBhvr>
                                        <p:cTn id="44" dur="1" fill="hold">
                                          <p:stCondLst>
                                            <p:cond delay="0"/>
                                          </p:stCondLst>
                                        </p:cTn>
                                        <p:tgtEl>
                                          <p:spTgt spid="50"/>
                                        </p:tgtEl>
                                        <p:attrNameLst>
                                          <p:attrName>style.visibility</p:attrName>
                                        </p:attrNameLst>
                                      </p:cBhvr>
                                      <p:to>
                                        <p:strVal val="visible"/>
                                      </p:to>
                                    </p:set>
                                    <p:animEffect transition="in" filter="randombar(horizontal)">
                                      <p:cBhvr>
                                        <p:cTn id="45" dur="500"/>
                                        <p:tgtEl>
                                          <p:spTgt spid="50"/>
                                        </p:tgtEl>
                                      </p:cBhvr>
                                    </p:animEffect>
                                  </p:childTnLst>
                                </p:cTn>
                              </p:par>
                            </p:childTnLst>
                          </p:cTn>
                        </p:par>
                        <p:par>
                          <p:cTn id="46" fill="hold">
                            <p:stCondLst>
                              <p:cond delay="2500"/>
                            </p:stCondLst>
                            <p:childTnLst>
                              <p:par>
                                <p:cTn id="47" presetID="14" presetClass="exit" presetSubtype="10" fill="hold" nodeType="afterEffect">
                                  <p:stCondLst>
                                    <p:cond delay="0"/>
                                  </p:stCondLst>
                                  <p:childTnLst>
                                    <p:animEffect transition="out" filter="randombar(horizontal)">
                                      <p:cBhvr>
                                        <p:cTn id="48" dur="500"/>
                                        <p:tgtEl>
                                          <p:spTgt spid="50"/>
                                        </p:tgtEl>
                                      </p:cBhvr>
                                    </p:animEffect>
                                    <p:set>
                                      <p:cBhvr>
                                        <p:cTn id="49" dur="1" fill="hold">
                                          <p:stCondLst>
                                            <p:cond delay="499"/>
                                          </p:stCondLst>
                                        </p:cTn>
                                        <p:tgtEl>
                                          <p:spTgt spid="50"/>
                                        </p:tgtEl>
                                        <p:attrNameLst>
                                          <p:attrName>style.visibility</p:attrName>
                                        </p:attrNameLst>
                                      </p:cBhvr>
                                      <p:to>
                                        <p:strVal val="hidden"/>
                                      </p:to>
                                    </p:set>
                                  </p:childTnLst>
                                </p:cTn>
                              </p:par>
                            </p:childTnLst>
                          </p:cTn>
                        </p:par>
                        <p:par>
                          <p:cTn id="50" fill="hold">
                            <p:stCondLst>
                              <p:cond delay="3000"/>
                            </p:stCondLst>
                            <p:childTnLst>
                              <p:par>
                                <p:cTn id="51" presetID="1" presetClass="entr" presetSubtype="0" fill="hold" grpId="1" nodeType="after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3"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childTnLst>
        </p:cTn>
      </p:par>
    </p:tnLst>
    <p:bldLst>
      <p:bldP spid="7" grpId="0" animBg="1"/>
      <p:bldP spid="7" grpId="1" animBg="1"/>
      <p:bldP spid="15" grpId="0" animBg="1"/>
      <p:bldP spid="15" grpId="1" animBg="1"/>
      <p:bldP spid="15" grpId="2" animBg="1"/>
      <p:bldP spid="15" grpId="3" animBg="1"/>
      <p:bldP spid="18" grpId="0" animBg="1"/>
      <p:bldP spid="18" grpId="1" animBg="1"/>
      <p:bldP spid="18" grpId="2" animBg="1"/>
      <p:bldP spid="18" grpId="3" animBg="1"/>
      <p:bldP spid="19" grpId="0" animBg="1"/>
      <p:bldP spid="19" grpId="1" animBg="1"/>
      <p:bldP spid="20" grpId="0" animBg="1"/>
      <p:bldP spid="20" grpId="1" animBg="1"/>
      <p:bldP spid="21" grpId="0" animBg="1"/>
      <p:bldP spid="2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Memory Option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23</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6" name="圖片 5">
            <a:extLst>
              <a:ext uri="{FF2B5EF4-FFF2-40B4-BE49-F238E27FC236}">
                <a16:creationId xmlns:a16="http://schemas.microsoft.com/office/drawing/2014/main" id="{B7623B10-9EBE-00D4-0C75-0BC78DE4B4C1}"/>
              </a:ext>
            </a:extLst>
          </p:cNvPr>
          <p:cNvPicPr>
            <a:picLocks noChangeAspect="1"/>
          </p:cNvPicPr>
          <p:nvPr/>
        </p:nvPicPr>
        <p:blipFill>
          <a:blip r:embed="rId4"/>
          <a:stretch>
            <a:fillRect/>
          </a:stretch>
        </p:blipFill>
        <p:spPr>
          <a:xfrm>
            <a:off x="3356150" y="750550"/>
            <a:ext cx="5710360" cy="5754684"/>
          </a:xfrm>
          <a:prstGeom prst="rect">
            <a:avLst/>
          </a:prstGeom>
        </p:spPr>
      </p:pic>
    </p:spTree>
    <p:custDataLst>
      <p:tags r:id="rId1"/>
    </p:custDataLst>
    <p:extLst>
      <p:ext uri="{BB962C8B-B14F-4D97-AF65-F5344CB8AC3E}">
        <p14:creationId xmlns:p14="http://schemas.microsoft.com/office/powerpoint/2010/main" val="426473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Burst</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24</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descr="一張含有 圓形, 柳橙, 琥珀 的圖片&#10;&#10;自動產生的描述">
            <a:extLst>
              <a:ext uri="{FF2B5EF4-FFF2-40B4-BE49-F238E27FC236}">
                <a16:creationId xmlns:a16="http://schemas.microsoft.com/office/drawing/2014/main" id="{1A0A36E6-E3A6-D675-6139-C9341AAC2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607" y="959309"/>
            <a:ext cx="1076031" cy="1036544"/>
          </a:xfrm>
          <a:prstGeom prst="rect">
            <a:avLst/>
          </a:prstGeom>
        </p:spPr>
      </p:pic>
      <p:pic>
        <p:nvPicPr>
          <p:cNvPr id="8" name="圖片 7" descr="一張含有 圓形 的圖片&#10;&#10;自動產生的描述">
            <a:extLst>
              <a:ext uri="{FF2B5EF4-FFF2-40B4-BE49-F238E27FC236}">
                <a16:creationId xmlns:a16="http://schemas.microsoft.com/office/drawing/2014/main" id="{8EA6748F-0F4F-F581-C07D-84A423E86A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335" y="1109048"/>
            <a:ext cx="737066" cy="737066"/>
          </a:xfrm>
          <a:prstGeom prst="rect">
            <a:avLst/>
          </a:prstGeom>
        </p:spPr>
      </p:pic>
      <p:pic>
        <p:nvPicPr>
          <p:cNvPr id="10" name="圖片 9" descr="一張含有 碗, 盤子類餐具, 餐具, 攪拌碗 的圖片&#10;&#10;自動產生的描述">
            <a:extLst>
              <a:ext uri="{FF2B5EF4-FFF2-40B4-BE49-F238E27FC236}">
                <a16:creationId xmlns:a16="http://schemas.microsoft.com/office/drawing/2014/main" id="{9017263E-BB22-D4BE-9789-7843B6B3E5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7450" y="4502271"/>
            <a:ext cx="3697100" cy="1939974"/>
          </a:xfrm>
          <a:prstGeom prst="rect">
            <a:avLst/>
          </a:prstGeom>
        </p:spPr>
      </p:pic>
      <p:pic>
        <p:nvPicPr>
          <p:cNvPr id="11" name="圖片 10" descr="一張含有 圓形, 柳橙, 琥珀 的圖片&#10;&#10;自動產生的描述">
            <a:extLst>
              <a:ext uri="{FF2B5EF4-FFF2-40B4-BE49-F238E27FC236}">
                <a16:creationId xmlns:a16="http://schemas.microsoft.com/office/drawing/2014/main" id="{D1E3E928-419E-BC96-78A2-41EA7408E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853" y="4502302"/>
            <a:ext cx="1076031" cy="1036544"/>
          </a:xfrm>
          <a:prstGeom prst="rect">
            <a:avLst/>
          </a:prstGeom>
        </p:spPr>
      </p:pic>
      <p:pic>
        <p:nvPicPr>
          <p:cNvPr id="12" name="圖片 11" descr="一張含有 圓形, 柳橙, 琥珀 的圖片&#10;&#10;自動產生的描述">
            <a:extLst>
              <a:ext uri="{FF2B5EF4-FFF2-40B4-BE49-F238E27FC236}">
                <a16:creationId xmlns:a16="http://schemas.microsoft.com/office/drawing/2014/main" id="{06F2B466-59FA-DF4C-F36D-6A2799FF3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8470" y="4531233"/>
            <a:ext cx="1076031" cy="1036544"/>
          </a:xfrm>
          <a:prstGeom prst="rect">
            <a:avLst/>
          </a:prstGeom>
        </p:spPr>
      </p:pic>
      <p:pic>
        <p:nvPicPr>
          <p:cNvPr id="13" name="圖片 12" descr="一張含有 圓形, 柳橙, 琥珀 的圖片&#10;&#10;自動產生的描述">
            <a:extLst>
              <a:ext uri="{FF2B5EF4-FFF2-40B4-BE49-F238E27FC236}">
                <a16:creationId xmlns:a16="http://schemas.microsoft.com/office/drawing/2014/main" id="{8AED54E9-049D-22BE-1D59-6B0178C16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686" y="4497055"/>
            <a:ext cx="1076031" cy="1036544"/>
          </a:xfrm>
          <a:prstGeom prst="rect">
            <a:avLst/>
          </a:prstGeom>
        </p:spPr>
      </p:pic>
      <p:pic>
        <p:nvPicPr>
          <p:cNvPr id="14" name="圖片 13" descr="一張含有 圓形, 柳橙, 琥珀 的圖片&#10;&#10;自動產生的描述">
            <a:extLst>
              <a:ext uri="{FF2B5EF4-FFF2-40B4-BE49-F238E27FC236}">
                <a16:creationId xmlns:a16="http://schemas.microsoft.com/office/drawing/2014/main" id="{7F528EE1-95A6-376D-4B2B-EAC534155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586" y="4261258"/>
            <a:ext cx="1076031" cy="1036544"/>
          </a:xfrm>
          <a:prstGeom prst="rect">
            <a:avLst/>
          </a:prstGeom>
        </p:spPr>
      </p:pic>
      <p:pic>
        <p:nvPicPr>
          <p:cNvPr id="15" name="圖片 14" descr="一張含有 圓形, 柳橙, 琥珀 的圖片&#10;&#10;自動產生的描述">
            <a:extLst>
              <a:ext uri="{FF2B5EF4-FFF2-40B4-BE49-F238E27FC236}">
                <a16:creationId xmlns:a16="http://schemas.microsoft.com/office/drawing/2014/main" id="{CCBD8E5B-BFB2-B2C6-864D-DEA29F697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976" y="3837207"/>
            <a:ext cx="1076031" cy="1036544"/>
          </a:xfrm>
          <a:prstGeom prst="rect">
            <a:avLst/>
          </a:prstGeom>
        </p:spPr>
      </p:pic>
      <p:pic>
        <p:nvPicPr>
          <p:cNvPr id="16" name="圖片 15" descr="一張含有 圓形, 柳橙, 琥珀 的圖片&#10;&#10;自動產生的描述">
            <a:extLst>
              <a:ext uri="{FF2B5EF4-FFF2-40B4-BE49-F238E27FC236}">
                <a16:creationId xmlns:a16="http://schemas.microsoft.com/office/drawing/2014/main" id="{3B4461F8-9AA1-FC05-FFEE-058799C7B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087" y="3622480"/>
            <a:ext cx="1076031" cy="1036544"/>
          </a:xfrm>
          <a:prstGeom prst="rect">
            <a:avLst/>
          </a:prstGeom>
        </p:spPr>
      </p:pic>
      <p:pic>
        <p:nvPicPr>
          <p:cNvPr id="17" name="圖片 16" descr="一張含有 圓形, 柳橙, 琥珀 的圖片&#10;&#10;自動產生的描述">
            <a:extLst>
              <a:ext uri="{FF2B5EF4-FFF2-40B4-BE49-F238E27FC236}">
                <a16:creationId xmlns:a16="http://schemas.microsoft.com/office/drawing/2014/main" id="{2613D83C-5A90-AE70-5CA3-AE5F343CE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837" y="3759191"/>
            <a:ext cx="1076031" cy="1036544"/>
          </a:xfrm>
          <a:prstGeom prst="rect">
            <a:avLst/>
          </a:prstGeom>
        </p:spPr>
      </p:pic>
      <p:pic>
        <p:nvPicPr>
          <p:cNvPr id="18" name="圖片 17" descr="一張含有 圓形, 柳橙, 琥珀 的圖片&#10;&#10;自動產生的描述">
            <a:extLst>
              <a:ext uri="{FF2B5EF4-FFF2-40B4-BE49-F238E27FC236}">
                <a16:creationId xmlns:a16="http://schemas.microsoft.com/office/drawing/2014/main" id="{AA484881-3577-098F-E396-35AAF3ED4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8470" y="3055614"/>
            <a:ext cx="1076031" cy="1036544"/>
          </a:xfrm>
          <a:prstGeom prst="rect">
            <a:avLst/>
          </a:prstGeom>
        </p:spPr>
      </p:pic>
      <p:pic>
        <p:nvPicPr>
          <p:cNvPr id="19" name="圖片 18" descr="一張含有 圓形 的圖片&#10;&#10;自動產生的描述">
            <a:extLst>
              <a:ext uri="{FF2B5EF4-FFF2-40B4-BE49-F238E27FC236}">
                <a16:creationId xmlns:a16="http://schemas.microsoft.com/office/drawing/2014/main" id="{50FA6B88-A5CA-3CC3-CD41-E0493E9AF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0337" y="4120006"/>
            <a:ext cx="737066" cy="737066"/>
          </a:xfrm>
          <a:prstGeom prst="rect">
            <a:avLst/>
          </a:prstGeom>
        </p:spPr>
      </p:pic>
      <p:pic>
        <p:nvPicPr>
          <p:cNvPr id="20" name="圖片 19" descr="一張含有 圓形 的圖片&#10;&#10;自動產生的描述">
            <a:extLst>
              <a:ext uri="{FF2B5EF4-FFF2-40B4-BE49-F238E27FC236}">
                <a16:creationId xmlns:a16="http://schemas.microsoft.com/office/drawing/2014/main" id="{C21DF35A-B555-50F7-69DA-BAC5DEB3A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1344" y="4574381"/>
            <a:ext cx="737066" cy="737066"/>
          </a:xfrm>
          <a:prstGeom prst="rect">
            <a:avLst/>
          </a:prstGeom>
        </p:spPr>
      </p:pic>
      <p:pic>
        <p:nvPicPr>
          <p:cNvPr id="21" name="圖片 20" descr="一張含有 圓形 的圖片&#10;&#10;自動產生的描述">
            <a:extLst>
              <a:ext uri="{FF2B5EF4-FFF2-40B4-BE49-F238E27FC236}">
                <a16:creationId xmlns:a16="http://schemas.microsoft.com/office/drawing/2014/main" id="{0F08F6E0-A999-9AD3-BFE2-2FE8DCE099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076" y="4864046"/>
            <a:ext cx="737066" cy="737066"/>
          </a:xfrm>
          <a:prstGeom prst="rect">
            <a:avLst/>
          </a:prstGeom>
        </p:spPr>
      </p:pic>
      <p:pic>
        <p:nvPicPr>
          <p:cNvPr id="22" name="圖片 21" descr="一張含有 圓形 的圖片&#10;&#10;自動產生的描述">
            <a:extLst>
              <a:ext uri="{FF2B5EF4-FFF2-40B4-BE49-F238E27FC236}">
                <a16:creationId xmlns:a16="http://schemas.microsoft.com/office/drawing/2014/main" id="{A2EA5D95-946B-1997-15B9-D63895A37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177" y="4560736"/>
            <a:ext cx="737066" cy="737066"/>
          </a:xfrm>
          <a:prstGeom prst="rect">
            <a:avLst/>
          </a:prstGeom>
        </p:spPr>
      </p:pic>
      <p:pic>
        <p:nvPicPr>
          <p:cNvPr id="23" name="圖片 22" descr="一張含有 圓形 的圖片&#10;&#10;自動產生的描述">
            <a:extLst>
              <a:ext uri="{FF2B5EF4-FFF2-40B4-BE49-F238E27FC236}">
                <a16:creationId xmlns:a16="http://schemas.microsoft.com/office/drawing/2014/main" id="{9A554C5E-330D-04BD-3896-60E2D6C80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60" y="4837040"/>
            <a:ext cx="737066" cy="737066"/>
          </a:xfrm>
          <a:prstGeom prst="rect">
            <a:avLst/>
          </a:prstGeom>
        </p:spPr>
      </p:pic>
      <p:pic>
        <p:nvPicPr>
          <p:cNvPr id="24" name="圖片 23" descr="一張含有 圓形 的圖片&#10;&#10;自動產生的描述">
            <a:extLst>
              <a:ext uri="{FF2B5EF4-FFF2-40B4-BE49-F238E27FC236}">
                <a16:creationId xmlns:a16="http://schemas.microsoft.com/office/drawing/2014/main" id="{58447118-199B-1464-5CAB-721B169B4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4236" y="4783876"/>
            <a:ext cx="737066" cy="737066"/>
          </a:xfrm>
          <a:prstGeom prst="rect">
            <a:avLst/>
          </a:prstGeom>
        </p:spPr>
      </p:pic>
      <p:pic>
        <p:nvPicPr>
          <p:cNvPr id="25" name="圖片 24" descr="一張含有 圓形 的圖片&#10;&#10;自動產生的描述">
            <a:extLst>
              <a:ext uri="{FF2B5EF4-FFF2-40B4-BE49-F238E27FC236}">
                <a16:creationId xmlns:a16="http://schemas.microsoft.com/office/drawing/2014/main" id="{776137CC-ACC0-1F81-585D-E42FF5D1B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170" y="3541919"/>
            <a:ext cx="737066" cy="737066"/>
          </a:xfrm>
          <a:prstGeom prst="rect">
            <a:avLst/>
          </a:prstGeom>
        </p:spPr>
      </p:pic>
      <p:pic>
        <p:nvPicPr>
          <p:cNvPr id="26" name="圖片 25" descr="一張含有 圓形 的圖片&#10;&#10;自動產生的描述">
            <a:extLst>
              <a:ext uri="{FF2B5EF4-FFF2-40B4-BE49-F238E27FC236}">
                <a16:creationId xmlns:a16="http://schemas.microsoft.com/office/drawing/2014/main" id="{40ED55E7-A08B-CA59-F747-4256C0F43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261" y="4192057"/>
            <a:ext cx="737066" cy="737066"/>
          </a:xfrm>
          <a:prstGeom prst="rect">
            <a:avLst/>
          </a:prstGeom>
        </p:spPr>
      </p:pic>
      <p:pic>
        <p:nvPicPr>
          <p:cNvPr id="27" name="圖片 26" descr="一張含有 圓形 的圖片&#10;&#10;自動產生的描述">
            <a:extLst>
              <a:ext uri="{FF2B5EF4-FFF2-40B4-BE49-F238E27FC236}">
                <a16:creationId xmlns:a16="http://schemas.microsoft.com/office/drawing/2014/main" id="{9BB8752D-DCB1-A4AD-4F18-7CDE0054B7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596" y="3555503"/>
            <a:ext cx="737066" cy="737066"/>
          </a:xfrm>
          <a:prstGeom prst="rect">
            <a:avLst/>
          </a:prstGeom>
        </p:spPr>
      </p:pic>
      <p:pic>
        <p:nvPicPr>
          <p:cNvPr id="28" name="圖片 27" descr="一張含有 圓形 的圖片&#10;&#10;自動產生的描述">
            <a:extLst>
              <a:ext uri="{FF2B5EF4-FFF2-40B4-BE49-F238E27FC236}">
                <a16:creationId xmlns:a16="http://schemas.microsoft.com/office/drawing/2014/main" id="{39ECCFD8-8E36-95F4-5C07-3E983A522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4128" y="4101940"/>
            <a:ext cx="737066" cy="737066"/>
          </a:xfrm>
          <a:prstGeom prst="rect">
            <a:avLst/>
          </a:prstGeom>
        </p:spPr>
      </p:pic>
    </p:spTree>
    <p:custDataLst>
      <p:tags r:id="rId1"/>
    </p:custDataLst>
    <p:extLst>
      <p:ext uri="{BB962C8B-B14F-4D97-AF65-F5344CB8AC3E}">
        <p14:creationId xmlns:p14="http://schemas.microsoft.com/office/powerpoint/2010/main" val="308932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nodeType="withEffect">
                                  <p:stCondLst>
                                    <p:cond delay="20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nodeType="withEffect">
                                  <p:stCondLst>
                                    <p:cond delay="40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80">
                                          <p:stCondLst>
                                            <p:cond delay="0"/>
                                          </p:stCondLst>
                                        </p:cTn>
                                        <p:tgtEl>
                                          <p:spTgt spid="13"/>
                                        </p:tgtEl>
                                      </p:cBhvr>
                                    </p:animEffect>
                                    <p:anim calcmode="lin" valueType="num">
                                      <p:cBhvr>
                                        <p:cTn id="4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5" dur="26">
                                          <p:stCondLst>
                                            <p:cond delay="650"/>
                                          </p:stCondLst>
                                        </p:cTn>
                                        <p:tgtEl>
                                          <p:spTgt spid="13"/>
                                        </p:tgtEl>
                                      </p:cBhvr>
                                      <p:to x="100000" y="60000"/>
                                    </p:animScale>
                                    <p:animScale>
                                      <p:cBhvr>
                                        <p:cTn id="46" dur="166" decel="50000">
                                          <p:stCondLst>
                                            <p:cond delay="676"/>
                                          </p:stCondLst>
                                        </p:cTn>
                                        <p:tgtEl>
                                          <p:spTgt spid="13"/>
                                        </p:tgtEl>
                                      </p:cBhvr>
                                      <p:to x="100000" y="100000"/>
                                    </p:animScale>
                                    <p:animScale>
                                      <p:cBhvr>
                                        <p:cTn id="47" dur="26">
                                          <p:stCondLst>
                                            <p:cond delay="1312"/>
                                          </p:stCondLst>
                                        </p:cTn>
                                        <p:tgtEl>
                                          <p:spTgt spid="13"/>
                                        </p:tgtEl>
                                      </p:cBhvr>
                                      <p:to x="100000" y="80000"/>
                                    </p:animScale>
                                    <p:animScale>
                                      <p:cBhvr>
                                        <p:cTn id="48" dur="166" decel="50000">
                                          <p:stCondLst>
                                            <p:cond delay="1338"/>
                                          </p:stCondLst>
                                        </p:cTn>
                                        <p:tgtEl>
                                          <p:spTgt spid="13"/>
                                        </p:tgtEl>
                                      </p:cBhvr>
                                      <p:to x="100000" y="100000"/>
                                    </p:animScale>
                                    <p:animScale>
                                      <p:cBhvr>
                                        <p:cTn id="49" dur="26">
                                          <p:stCondLst>
                                            <p:cond delay="1642"/>
                                          </p:stCondLst>
                                        </p:cTn>
                                        <p:tgtEl>
                                          <p:spTgt spid="13"/>
                                        </p:tgtEl>
                                      </p:cBhvr>
                                      <p:to x="100000" y="90000"/>
                                    </p:animScale>
                                    <p:animScale>
                                      <p:cBhvr>
                                        <p:cTn id="50" dur="166" decel="50000">
                                          <p:stCondLst>
                                            <p:cond delay="1668"/>
                                          </p:stCondLst>
                                        </p:cTn>
                                        <p:tgtEl>
                                          <p:spTgt spid="13"/>
                                        </p:tgtEl>
                                      </p:cBhvr>
                                      <p:to x="100000" y="100000"/>
                                    </p:animScale>
                                    <p:animScale>
                                      <p:cBhvr>
                                        <p:cTn id="51" dur="26">
                                          <p:stCondLst>
                                            <p:cond delay="1808"/>
                                          </p:stCondLst>
                                        </p:cTn>
                                        <p:tgtEl>
                                          <p:spTgt spid="13"/>
                                        </p:tgtEl>
                                      </p:cBhvr>
                                      <p:to x="100000" y="95000"/>
                                    </p:animScale>
                                    <p:animScale>
                                      <p:cBhvr>
                                        <p:cTn id="52" dur="166" decel="50000">
                                          <p:stCondLst>
                                            <p:cond delay="1834"/>
                                          </p:stCondLst>
                                        </p:cTn>
                                        <p:tgtEl>
                                          <p:spTgt spid="13"/>
                                        </p:tgtEl>
                                      </p:cBhvr>
                                      <p:to x="100000" y="100000"/>
                                    </p:animScale>
                                  </p:childTnLst>
                                </p:cTn>
                              </p:par>
                              <p:par>
                                <p:cTn id="53" presetID="26" presetClass="entr" presetSubtype="0" fill="hold" nodeType="withEffect">
                                  <p:stCondLst>
                                    <p:cond delay="60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par>
                                <p:cTn id="69" presetID="26" presetClass="entr" presetSubtype="0" fill="hold" nodeType="withEffect">
                                  <p:stCondLst>
                                    <p:cond delay="800"/>
                                  </p:stCondLst>
                                  <p:childTnLst>
                                    <p:set>
                                      <p:cBhvr>
                                        <p:cTn id="70" dur="1" fill="hold">
                                          <p:stCondLst>
                                            <p:cond delay="0"/>
                                          </p:stCondLst>
                                        </p:cTn>
                                        <p:tgtEl>
                                          <p:spTgt spid="17"/>
                                        </p:tgtEl>
                                        <p:attrNameLst>
                                          <p:attrName>style.visibility</p:attrName>
                                        </p:attrNameLst>
                                      </p:cBhvr>
                                      <p:to>
                                        <p:strVal val="visible"/>
                                      </p:to>
                                    </p:set>
                                    <p:animEffect transition="in" filter="wipe(down)">
                                      <p:cBhvr>
                                        <p:cTn id="71" dur="580">
                                          <p:stCondLst>
                                            <p:cond delay="0"/>
                                          </p:stCondLst>
                                        </p:cTn>
                                        <p:tgtEl>
                                          <p:spTgt spid="17"/>
                                        </p:tgtEl>
                                      </p:cBhvr>
                                    </p:animEffect>
                                    <p:anim calcmode="lin" valueType="num">
                                      <p:cBhvr>
                                        <p:cTn id="7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77" dur="26">
                                          <p:stCondLst>
                                            <p:cond delay="650"/>
                                          </p:stCondLst>
                                        </p:cTn>
                                        <p:tgtEl>
                                          <p:spTgt spid="17"/>
                                        </p:tgtEl>
                                      </p:cBhvr>
                                      <p:to x="100000" y="60000"/>
                                    </p:animScale>
                                    <p:animScale>
                                      <p:cBhvr>
                                        <p:cTn id="78" dur="166" decel="50000">
                                          <p:stCondLst>
                                            <p:cond delay="676"/>
                                          </p:stCondLst>
                                        </p:cTn>
                                        <p:tgtEl>
                                          <p:spTgt spid="17"/>
                                        </p:tgtEl>
                                      </p:cBhvr>
                                      <p:to x="100000" y="100000"/>
                                    </p:animScale>
                                    <p:animScale>
                                      <p:cBhvr>
                                        <p:cTn id="79" dur="26">
                                          <p:stCondLst>
                                            <p:cond delay="1312"/>
                                          </p:stCondLst>
                                        </p:cTn>
                                        <p:tgtEl>
                                          <p:spTgt spid="17"/>
                                        </p:tgtEl>
                                      </p:cBhvr>
                                      <p:to x="100000" y="80000"/>
                                    </p:animScale>
                                    <p:animScale>
                                      <p:cBhvr>
                                        <p:cTn id="80" dur="166" decel="50000">
                                          <p:stCondLst>
                                            <p:cond delay="1338"/>
                                          </p:stCondLst>
                                        </p:cTn>
                                        <p:tgtEl>
                                          <p:spTgt spid="17"/>
                                        </p:tgtEl>
                                      </p:cBhvr>
                                      <p:to x="100000" y="100000"/>
                                    </p:animScale>
                                    <p:animScale>
                                      <p:cBhvr>
                                        <p:cTn id="81" dur="26">
                                          <p:stCondLst>
                                            <p:cond delay="1642"/>
                                          </p:stCondLst>
                                        </p:cTn>
                                        <p:tgtEl>
                                          <p:spTgt spid="17"/>
                                        </p:tgtEl>
                                      </p:cBhvr>
                                      <p:to x="100000" y="90000"/>
                                    </p:animScale>
                                    <p:animScale>
                                      <p:cBhvr>
                                        <p:cTn id="82" dur="166" decel="50000">
                                          <p:stCondLst>
                                            <p:cond delay="1668"/>
                                          </p:stCondLst>
                                        </p:cTn>
                                        <p:tgtEl>
                                          <p:spTgt spid="17"/>
                                        </p:tgtEl>
                                      </p:cBhvr>
                                      <p:to x="100000" y="100000"/>
                                    </p:animScale>
                                    <p:animScale>
                                      <p:cBhvr>
                                        <p:cTn id="83" dur="26">
                                          <p:stCondLst>
                                            <p:cond delay="1808"/>
                                          </p:stCondLst>
                                        </p:cTn>
                                        <p:tgtEl>
                                          <p:spTgt spid="17"/>
                                        </p:tgtEl>
                                      </p:cBhvr>
                                      <p:to x="100000" y="95000"/>
                                    </p:animScale>
                                    <p:animScale>
                                      <p:cBhvr>
                                        <p:cTn id="84" dur="166" decel="50000">
                                          <p:stCondLst>
                                            <p:cond delay="1834"/>
                                          </p:stCondLst>
                                        </p:cTn>
                                        <p:tgtEl>
                                          <p:spTgt spid="17"/>
                                        </p:tgtEl>
                                      </p:cBhvr>
                                      <p:to x="100000" y="100000"/>
                                    </p:animScale>
                                  </p:childTnLst>
                                </p:cTn>
                              </p:par>
                              <p:par>
                                <p:cTn id="85" presetID="26" presetClass="entr" presetSubtype="0" fill="hold" nodeType="withEffect">
                                  <p:stCondLst>
                                    <p:cond delay="1000"/>
                                  </p:stCondLst>
                                  <p:childTnLst>
                                    <p:set>
                                      <p:cBhvr>
                                        <p:cTn id="86" dur="1" fill="hold">
                                          <p:stCondLst>
                                            <p:cond delay="0"/>
                                          </p:stCondLst>
                                        </p:cTn>
                                        <p:tgtEl>
                                          <p:spTgt spid="15"/>
                                        </p:tgtEl>
                                        <p:attrNameLst>
                                          <p:attrName>style.visibility</p:attrName>
                                        </p:attrNameLst>
                                      </p:cBhvr>
                                      <p:to>
                                        <p:strVal val="visible"/>
                                      </p:to>
                                    </p:set>
                                    <p:animEffect transition="in" filter="wipe(down)">
                                      <p:cBhvr>
                                        <p:cTn id="87" dur="580">
                                          <p:stCondLst>
                                            <p:cond delay="0"/>
                                          </p:stCondLst>
                                        </p:cTn>
                                        <p:tgtEl>
                                          <p:spTgt spid="15"/>
                                        </p:tgtEl>
                                      </p:cBhvr>
                                    </p:animEffect>
                                    <p:anim calcmode="lin" valueType="num">
                                      <p:cBhvr>
                                        <p:cTn id="8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93" dur="26">
                                          <p:stCondLst>
                                            <p:cond delay="650"/>
                                          </p:stCondLst>
                                        </p:cTn>
                                        <p:tgtEl>
                                          <p:spTgt spid="15"/>
                                        </p:tgtEl>
                                      </p:cBhvr>
                                      <p:to x="100000" y="60000"/>
                                    </p:animScale>
                                    <p:animScale>
                                      <p:cBhvr>
                                        <p:cTn id="94" dur="166" decel="50000">
                                          <p:stCondLst>
                                            <p:cond delay="676"/>
                                          </p:stCondLst>
                                        </p:cTn>
                                        <p:tgtEl>
                                          <p:spTgt spid="15"/>
                                        </p:tgtEl>
                                      </p:cBhvr>
                                      <p:to x="100000" y="100000"/>
                                    </p:animScale>
                                    <p:animScale>
                                      <p:cBhvr>
                                        <p:cTn id="95" dur="26">
                                          <p:stCondLst>
                                            <p:cond delay="1312"/>
                                          </p:stCondLst>
                                        </p:cTn>
                                        <p:tgtEl>
                                          <p:spTgt spid="15"/>
                                        </p:tgtEl>
                                      </p:cBhvr>
                                      <p:to x="100000" y="80000"/>
                                    </p:animScale>
                                    <p:animScale>
                                      <p:cBhvr>
                                        <p:cTn id="96" dur="166" decel="50000">
                                          <p:stCondLst>
                                            <p:cond delay="1338"/>
                                          </p:stCondLst>
                                        </p:cTn>
                                        <p:tgtEl>
                                          <p:spTgt spid="15"/>
                                        </p:tgtEl>
                                      </p:cBhvr>
                                      <p:to x="100000" y="100000"/>
                                    </p:animScale>
                                    <p:animScale>
                                      <p:cBhvr>
                                        <p:cTn id="97" dur="26">
                                          <p:stCondLst>
                                            <p:cond delay="1642"/>
                                          </p:stCondLst>
                                        </p:cTn>
                                        <p:tgtEl>
                                          <p:spTgt spid="15"/>
                                        </p:tgtEl>
                                      </p:cBhvr>
                                      <p:to x="100000" y="90000"/>
                                    </p:animScale>
                                    <p:animScale>
                                      <p:cBhvr>
                                        <p:cTn id="98" dur="166" decel="50000">
                                          <p:stCondLst>
                                            <p:cond delay="1668"/>
                                          </p:stCondLst>
                                        </p:cTn>
                                        <p:tgtEl>
                                          <p:spTgt spid="15"/>
                                        </p:tgtEl>
                                      </p:cBhvr>
                                      <p:to x="100000" y="100000"/>
                                    </p:animScale>
                                    <p:animScale>
                                      <p:cBhvr>
                                        <p:cTn id="99" dur="26">
                                          <p:stCondLst>
                                            <p:cond delay="1808"/>
                                          </p:stCondLst>
                                        </p:cTn>
                                        <p:tgtEl>
                                          <p:spTgt spid="15"/>
                                        </p:tgtEl>
                                      </p:cBhvr>
                                      <p:to x="100000" y="95000"/>
                                    </p:animScale>
                                    <p:animScale>
                                      <p:cBhvr>
                                        <p:cTn id="100" dur="166" decel="50000">
                                          <p:stCondLst>
                                            <p:cond delay="1834"/>
                                          </p:stCondLst>
                                        </p:cTn>
                                        <p:tgtEl>
                                          <p:spTgt spid="15"/>
                                        </p:tgtEl>
                                      </p:cBhvr>
                                      <p:to x="100000" y="100000"/>
                                    </p:animScale>
                                  </p:childTnLst>
                                </p:cTn>
                              </p:par>
                              <p:par>
                                <p:cTn id="101" presetID="26" presetClass="entr" presetSubtype="0" fill="hold" nodeType="withEffect">
                                  <p:stCondLst>
                                    <p:cond delay="1200"/>
                                  </p:stCondLst>
                                  <p:childTnLst>
                                    <p:set>
                                      <p:cBhvr>
                                        <p:cTn id="102" dur="1" fill="hold">
                                          <p:stCondLst>
                                            <p:cond delay="0"/>
                                          </p:stCondLst>
                                        </p:cTn>
                                        <p:tgtEl>
                                          <p:spTgt spid="16"/>
                                        </p:tgtEl>
                                        <p:attrNameLst>
                                          <p:attrName>style.visibility</p:attrName>
                                        </p:attrNameLst>
                                      </p:cBhvr>
                                      <p:to>
                                        <p:strVal val="visible"/>
                                      </p:to>
                                    </p:set>
                                    <p:animEffect transition="in" filter="wipe(down)">
                                      <p:cBhvr>
                                        <p:cTn id="103" dur="580">
                                          <p:stCondLst>
                                            <p:cond delay="0"/>
                                          </p:stCondLst>
                                        </p:cTn>
                                        <p:tgtEl>
                                          <p:spTgt spid="16"/>
                                        </p:tgtEl>
                                      </p:cBhvr>
                                    </p:animEffect>
                                    <p:anim calcmode="lin" valueType="num">
                                      <p:cBhvr>
                                        <p:cTn id="10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09" dur="26">
                                          <p:stCondLst>
                                            <p:cond delay="650"/>
                                          </p:stCondLst>
                                        </p:cTn>
                                        <p:tgtEl>
                                          <p:spTgt spid="16"/>
                                        </p:tgtEl>
                                      </p:cBhvr>
                                      <p:to x="100000" y="60000"/>
                                    </p:animScale>
                                    <p:animScale>
                                      <p:cBhvr>
                                        <p:cTn id="110" dur="166" decel="50000">
                                          <p:stCondLst>
                                            <p:cond delay="676"/>
                                          </p:stCondLst>
                                        </p:cTn>
                                        <p:tgtEl>
                                          <p:spTgt spid="16"/>
                                        </p:tgtEl>
                                      </p:cBhvr>
                                      <p:to x="100000" y="100000"/>
                                    </p:animScale>
                                    <p:animScale>
                                      <p:cBhvr>
                                        <p:cTn id="111" dur="26">
                                          <p:stCondLst>
                                            <p:cond delay="1312"/>
                                          </p:stCondLst>
                                        </p:cTn>
                                        <p:tgtEl>
                                          <p:spTgt spid="16"/>
                                        </p:tgtEl>
                                      </p:cBhvr>
                                      <p:to x="100000" y="80000"/>
                                    </p:animScale>
                                    <p:animScale>
                                      <p:cBhvr>
                                        <p:cTn id="112" dur="166" decel="50000">
                                          <p:stCondLst>
                                            <p:cond delay="1338"/>
                                          </p:stCondLst>
                                        </p:cTn>
                                        <p:tgtEl>
                                          <p:spTgt spid="16"/>
                                        </p:tgtEl>
                                      </p:cBhvr>
                                      <p:to x="100000" y="100000"/>
                                    </p:animScale>
                                    <p:animScale>
                                      <p:cBhvr>
                                        <p:cTn id="113" dur="26">
                                          <p:stCondLst>
                                            <p:cond delay="1642"/>
                                          </p:stCondLst>
                                        </p:cTn>
                                        <p:tgtEl>
                                          <p:spTgt spid="16"/>
                                        </p:tgtEl>
                                      </p:cBhvr>
                                      <p:to x="100000" y="90000"/>
                                    </p:animScale>
                                    <p:animScale>
                                      <p:cBhvr>
                                        <p:cTn id="114" dur="166" decel="50000">
                                          <p:stCondLst>
                                            <p:cond delay="1668"/>
                                          </p:stCondLst>
                                        </p:cTn>
                                        <p:tgtEl>
                                          <p:spTgt spid="16"/>
                                        </p:tgtEl>
                                      </p:cBhvr>
                                      <p:to x="100000" y="100000"/>
                                    </p:animScale>
                                    <p:animScale>
                                      <p:cBhvr>
                                        <p:cTn id="115" dur="26">
                                          <p:stCondLst>
                                            <p:cond delay="1808"/>
                                          </p:stCondLst>
                                        </p:cTn>
                                        <p:tgtEl>
                                          <p:spTgt spid="16"/>
                                        </p:tgtEl>
                                      </p:cBhvr>
                                      <p:to x="100000" y="95000"/>
                                    </p:animScale>
                                    <p:animScale>
                                      <p:cBhvr>
                                        <p:cTn id="116" dur="166" decel="50000">
                                          <p:stCondLst>
                                            <p:cond delay="1834"/>
                                          </p:stCondLst>
                                        </p:cTn>
                                        <p:tgtEl>
                                          <p:spTgt spid="16"/>
                                        </p:tgtEl>
                                      </p:cBhvr>
                                      <p:to x="100000" y="100000"/>
                                    </p:animScale>
                                  </p:childTnLst>
                                </p:cTn>
                              </p:par>
                              <p:par>
                                <p:cTn id="117" presetID="26" presetClass="entr" presetSubtype="0" fill="hold" nodeType="withEffect">
                                  <p:stCondLst>
                                    <p:cond delay="1500"/>
                                  </p:stCondLst>
                                  <p:childTnLst>
                                    <p:set>
                                      <p:cBhvr>
                                        <p:cTn id="118" dur="1" fill="hold">
                                          <p:stCondLst>
                                            <p:cond delay="0"/>
                                          </p:stCondLst>
                                        </p:cTn>
                                        <p:tgtEl>
                                          <p:spTgt spid="18"/>
                                        </p:tgtEl>
                                        <p:attrNameLst>
                                          <p:attrName>style.visibility</p:attrName>
                                        </p:attrNameLst>
                                      </p:cBhvr>
                                      <p:to>
                                        <p:strVal val="visible"/>
                                      </p:to>
                                    </p:set>
                                    <p:animEffect transition="in" filter="wipe(down)">
                                      <p:cBhvr>
                                        <p:cTn id="119" dur="580">
                                          <p:stCondLst>
                                            <p:cond delay="0"/>
                                          </p:stCondLst>
                                        </p:cTn>
                                        <p:tgtEl>
                                          <p:spTgt spid="18"/>
                                        </p:tgtEl>
                                      </p:cBhvr>
                                    </p:animEffect>
                                    <p:anim calcmode="lin" valueType="num">
                                      <p:cBhvr>
                                        <p:cTn id="12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25" dur="26">
                                          <p:stCondLst>
                                            <p:cond delay="650"/>
                                          </p:stCondLst>
                                        </p:cTn>
                                        <p:tgtEl>
                                          <p:spTgt spid="18"/>
                                        </p:tgtEl>
                                      </p:cBhvr>
                                      <p:to x="100000" y="60000"/>
                                    </p:animScale>
                                    <p:animScale>
                                      <p:cBhvr>
                                        <p:cTn id="126" dur="166" decel="50000">
                                          <p:stCondLst>
                                            <p:cond delay="676"/>
                                          </p:stCondLst>
                                        </p:cTn>
                                        <p:tgtEl>
                                          <p:spTgt spid="18"/>
                                        </p:tgtEl>
                                      </p:cBhvr>
                                      <p:to x="100000" y="100000"/>
                                    </p:animScale>
                                    <p:animScale>
                                      <p:cBhvr>
                                        <p:cTn id="127" dur="26">
                                          <p:stCondLst>
                                            <p:cond delay="1312"/>
                                          </p:stCondLst>
                                        </p:cTn>
                                        <p:tgtEl>
                                          <p:spTgt spid="18"/>
                                        </p:tgtEl>
                                      </p:cBhvr>
                                      <p:to x="100000" y="80000"/>
                                    </p:animScale>
                                    <p:animScale>
                                      <p:cBhvr>
                                        <p:cTn id="128" dur="166" decel="50000">
                                          <p:stCondLst>
                                            <p:cond delay="1338"/>
                                          </p:stCondLst>
                                        </p:cTn>
                                        <p:tgtEl>
                                          <p:spTgt spid="18"/>
                                        </p:tgtEl>
                                      </p:cBhvr>
                                      <p:to x="100000" y="100000"/>
                                    </p:animScale>
                                    <p:animScale>
                                      <p:cBhvr>
                                        <p:cTn id="129" dur="26">
                                          <p:stCondLst>
                                            <p:cond delay="1642"/>
                                          </p:stCondLst>
                                        </p:cTn>
                                        <p:tgtEl>
                                          <p:spTgt spid="18"/>
                                        </p:tgtEl>
                                      </p:cBhvr>
                                      <p:to x="100000" y="90000"/>
                                    </p:animScale>
                                    <p:animScale>
                                      <p:cBhvr>
                                        <p:cTn id="130" dur="166" decel="50000">
                                          <p:stCondLst>
                                            <p:cond delay="1668"/>
                                          </p:stCondLst>
                                        </p:cTn>
                                        <p:tgtEl>
                                          <p:spTgt spid="18"/>
                                        </p:tgtEl>
                                      </p:cBhvr>
                                      <p:to x="100000" y="100000"/>
                                    </p:animScale>
                                    <p:animScale>
                                      <p:cBhvr>
                                        <p:cTn id="131" dur="26">
                                          <p:stCondLst>
                                            <p:cond delay="1808"/>
                                          </p:stCondLst>
                                        </p:cTn>
                                        <p:tgtEl>
                                          <p:spTgt spid="18"/>
                                        </p:tgtEl>
                                      </p:cBhvr>
                                      <p:to x="100000" y="95000"/>
                                    </p:animScale>
                                    <p:animScale>
                                      <p:cBhvr>
                                        <p:cTn id="132" dur="166" decel="50000">
                                          <p:stCondLst>
                                            <p:cond delay="1834"/>
                                          </p:stCondLst>
                                        </p:cTn>
                                        <p:tgtEl>
                                          <p:spTgt spid="18"/>
                                        </p:tgtEl>
                                      </p:cBhvr>
                                      <p:to x="100000" y="100000"/>
                                    </p:animScale>
                                  </p:childTnLst>
                                </p:cTn>
                              </p:par>
                            </p:childTnLst>
                          </p:cTn>
                        </p:par>
                      </p:childTnLst>
                    </p:cTn>
                  </p:par>
                </p:childTnLst>
              </p:cTn>
              <p:nextCondLst>
                <p:cond evt="onClick" delay="0">
                  <p:tgtEl>
                    <p:spTgt spid="5"/>
                  </p:tgtEl>
                </p:cond>
              </p:nextCondLst>
            </p:seq>
            <p:seq concurrent="1" nextAc="seek">
              <p:cTn id="133" restart="whenNotActive" fill="hold" evtFilter="cancelBubble" nodeType="interactiveSeq">
                <p:stCondLst>
                  <p:cond evt="onClick" delay="0">
                    <p:tgtEl>
                      <p:spTgt spid="8"/>
                    </p:tgtEl>
                  </p:cond>
                </p:stCondLst>
                <p:endSync evt="end" delay="0">
                  <p:rtn val="all"/>
                </p:endSync>
                <p:childTnLst>
                  <p:par>
                    <p:cTn id="134" fill="hold">
                      <p:stCondLst>
                        <p:cond delay="0"/>
                      </p:stCondLst>
                      <p:childTnLst>
                        <p:par>
                          <p:cTn id="135" fill="hold">
                            <p:stCondLst>
                              <p:cond delay="0"/>
                            </p:stCondLst>
                            <p:childTnLst>
                              <p:par>
                                <p:cTn id="136" presetID="26" presetClass="entr" presetSubtype="0" fill="hold"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80">
                                          <p:stCondLst>
                                            <p:cond delay="0"/>
                                          </p:stCondLst>
                                        </p:cTn>
                                        <p:tgtEl>
                                          <p:spTgt spid="22"/>
                                        </p:tgtEl>
                                      </p:cBhvr>
                                    </p:animEffect>
                                    <p:anim calcmode="lin" valueType="num">
                                      <p:cBhvr>
                                        <p:cTn id="139"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44" dur="26">
                                          <p:stCondLst>
                                            <p:cond delay="650"/>
                                          </p:stCondLst>
                                        </p:cTn>
                                        <p:tgtEl>
                                          <p:spTgt spid="22"/>
                                        </p:tgtEl>
                                      </p:cBhvr>
                                      <p:to x="100000" y="60000"/>
                                    </p:animScale>
                                    <p:animScale>
                                      <p:cBhvr>
                                        <p:cTn id="145" dur="166" decel="50000">
                                          <p:stCondLst>
                                            <p:cond delay="676"/>
                                          </p:stCondLst>
                                        </p:cTn>
                                        <p:tgtEl>
                                          <p:spTgt spid="22"/>
                                        </p:tgtEl>
                                      </p:cBhvr>
                                      <p:to x="100000" y="100000"/>
                                    </p:animScale>
                                    <p:animScale>
                                      <p:cBhvr>
                                        <p:cTn id="146" dur="26">
                                          <p:stCondLst>
                                            <p:cond delay="1312"/>
                                          </p:stCondLst>
                                        </p:cTn>
                                        <p:tgtEl>
                                          <p:spTgt spid="22"/>
                                        </p:tgtEl>
                                      </p:cBhvr>
                                      <p:to x="100000" y="80000"/>
                                    </p:animScale>
                                    <p:animScale>
                                      <p:cBhvr>
                                        <p:cTn id="147" dur="166" decel="50000">
                                          <p:stCondLst>
                                            <p:cond delay="1338"/>
                                          </p:stCondLst>
                                        </p:cTn>
                                        <p:tgtEl>
                                          <p:spTgt spid="22"/>
                                        </p:tgtEl>
                                      </p:cBhvr>
                                      <p:to x="100000" y="100000"/>
                                    </p:animScale>
                                    <p:animScale>
                                      <p:cBhvr>
                                        <p:cTn id="148" dur="26">
                                          <p:stCondLst>
                                            <p:cond delay="1642"/>
                                          </p:stCondLst>
                                        </p:cTn>
                                        <p:tgtEl>
                                          <p:spTgt spid="22"/>
                                        </p:tgtEl>
                                      </p:cBhvr>
                                      <p:to x="100000" y="90000"/>
                                    </p:animScale>
                                    <p:animScale>
                                      <p:cBhvr>
                                        <p:cTn id="149" dur="166" decel="50000">
                                          <p:stCondLst>
                                            <p:cond delay="1668"/>
                                          </p:stCondLst>
                                        </p:cTn>
                                        <p:tgtEl>
                                          <p:spTgt spid="22"/>
                                        </p:tgtEl>
                                      </p:cBhvr>
                                      <p:to x="100000" y="100000"/>
                                    </p:animScale>
                                    <p:animScale>
                                      <p:cBhvr>
                                        <p:cTn id="150" dur="26">
                                          <p:stCondLst>
                                            <p:cond delay="1808"/>
                                          </p:stCondLst>
                                        </p:cTn>
                                        <p:tgtEl>
                                          <p:spTgt spid="22"/>
                                        </p:tgtEl>
                                      </p:cBhvr>
                                      <p:to x="100000" y="95000"/>
                                    </p:animScale>
                                    <p:animScale>
                                      <p:cBhvr>
                                        <p:cTn id="151" dur="166" decel="50000">
                                          <p:stCondLst>
                                            <p:cond delay="1834"/>
                                          </p:stCondLst>
                                        </p:cTn>
                                        <p:tgtEl>
                                          <p:spTgt spid="22"/>
                                        </p:tgtEl>
                                      </p:cBhvr>
                                      <p:to x="100000" y="100000"/>
                                    </p:animScale>
                                  </p:childTnLst>
                                </p:cTn>
                              </p:par>
                              <p:par>
                                <p:cTn id="152" presetID="26" presetClass="entr" presetSubtype="0" fill="hold" nodeType="withEffect">
                                  <p:stCondLst>
                                    <p:cond delay="200"/>
                                  </p:stCondLst>
                                  <p:childTnLst>
                                    <p:set>
                                      <p:cBhvr>
                                        <p:cTn id="153" dur="1" fill="hold">
                                          <p:stCondLst>
                                            <p:cond delay="0"/>
                                          </p:stCondLst>
                                        </p:cTn>
                                        <p:tgtEl>
                                          <p:spTgt spid="21"/>
                                        </p:tgtEl>
                                        <p:attrNameLst>
                                          <p:attrName>style.visibility</p:attrName>
                                        </p:attrNameLst>
                                      </p:cBhvr>
                                      <p:to>
                                        <p:strVal val="visible"/>
                                      </p:to>
                                    </p:set>
                                    <p:animEffect transition="in" filter="wipe(down)">
                                      <p:cBhvr>
                                        <p:cTn id="154" dur="580">
                                          <p:stCondLst>
                                            <p:cond delay="0"/>
                                          </p:stCondLst>
                                        </p:cTn>
                                        <p:tgtEl>
                                          <p:spTgt spid="21"/>
                                        </p:tgtEl>
                                      </p:cBhvr>
                                    </p:animEffect>
                                    <p:anim calcmode="lin" valueType="num">
                                      <p:cBhvr>
                                        <p:cTn id="155"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6"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7"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58"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59"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60" dur="26">
                                          <p:stCondLst>
                                            <p:cond delay="650"/>
                                          </p:stCondLst>
                                        </p:cTn>
                                        <p:tgtEl>
                                          <p:spTgt spid="21"/>
                                        </p:tgtEl>
                                      </p:cBhvr>
                                      <p:to x="100000" y="60000"/>
                                    </p:animScale>
                                    <p:animScale>
                                      <p:cBhvr>
                                        <p:cTn id="161" dur="166" decel="50000">
                                          <p:stCondLst>
                                            <p:cond delay="676"/>
                                          </p:stCondLst>
                                        </p:cTn>
                                        <p:tgtEl>
                                          <p:spTgt spid="21"/>
                                        </p:tgtEl>
                                      </p:cBhvr>
                                      <p:to x="100000" y="100000"/>
                                    </p:animScale>
                                    <p:animScale>
                                      <p:cBhvr>
                                        <p:cTn id="162" dur="26">
                                          <p:stCondLst>
                                            <p:cond delay="1312"/>
                                          </p:stCondLst>
                                        </p:cTn>
                                        <p:tgtEl>
                                          <p:spTgt spid="21"/>
                                        </p:tgtEl>
                                      </p:cBhvr>
                                      <p:to x="100000" y="80000"/>
                                    </p:animScale>
                                    <p:animScale>
                                      <p:cBhvr>
                                        <p:cTn id="163" dur="166" decel="50000">
                                          <p:stCondLst>
                                            <p:cond delay="1338"/>
                                          </p:stCondLst>
                                        </p:cTn>
                                        <p:tgtEl>
                                          <p:spTgt spid="21"/>
                                        </p:tgtEl>
                                      </p:cBhvr>
                                      <p:to x="100000" y="100000"/>
                                    </p:animScale>
                                    <p:animScale>
                                      <p:cBhvr>
                                        <p:cTn id="164" dur="26">
                                          <p:stCondLst>
                                            <p:cond delay="1642"/>
                                          </p:stCondLst>
                                        </p:cTn>
                                        <p:tgtEl>
                                          <p:spTgt spid="21"/>
                                        </p:tgtEl>
                                      </p:cBhvr>
                                      <p:to x="100000" y="90000"/>
                                    </p:animScale>
                                    <p:animScale>
                                      <p:cBhvr>
                                        <p:cTn id="165" dur="166" decel="50000">
                                          <p:stCondLst>
                                            <p:cond delay="1668"/>
                                          </p:stCondLst>
                                        </p:cTn>
                                        <p:tgtEl>
                                          <p:spTgt spid="21"/>
                                        </p:tgtEl>
                                      </p:cBhvr>
                                      <p:to x="100000" y="100000"/>
                                    </p:animScale>
                                    <p:animScale>
                                      <p:cBhvr>
                                        <p:cTn id="166" dur="26">
                                          <p:stCondLst>
                                            <p:cond delay="1808"/>
                                          </p:stCondLst>
                                        </p:cTn>
                                        <p:tgtEl>
                                          <p:spTgt spid="21"/>
                                        </p:tgtEl>
                                      </p:cBhvr>
                                      <p:to x="100000" y="95000"/>
                                    </p:animScale>
                                    <p:animScale>
                                      <p:cBhvr>
                                        <p:cTn id="167" dur="166" decel="50000">
                                          <p:stCondLst>
                                            <p:cond delay="1834"/>
                                          </p:stCondLst>
                                        </p:cTn>
                                        <p:tgtEl>
                                          <p:spTgt spid="21"/>
                                        </p:tgtEl>
                                      </p:cBhvr>
                                      <p:to x="100000" y="100000"/>
                                    </p:animScale>
                                  </p:childTnLst>
                                </p:cTn>
                              </p:par>
                              <p:par>
                                <p:cTn id="168" presetID="26" presetClass="entr" presetSubtype="0" fill="hold" nodeType="withEffect">
                                  <p:stCondLst>
                                    <p:cond delay="400"/>
                                  </p:stCondLst>
                                  <p:childTnLst>
                                    <p:set>
                                      <p:cBhvr>
                                        <p:cTn id="169" dur="1" fill="hold">
                                          <p:stCondLst>
                                            <p:cond delay="0"/>
                                          </p:stCondLst>
                                        </p:cTn>
                                        <p:tgtEl>
                                          <p:spTgt spid="23"/>
                                        </p:tgtEl>
                                        <p:attrNameLst>
                                          <p:attrName>style.visibility</p:attrName>
                                        </p:attrNameLst>
                                      </p:cBhvr>
                                      <p:to>
                                        <p:strVal val="visible"/>
                                      </p:to>
                                    </p:set>
                                    <p:animEffect transition="in" filter="wipe(down)">
                                      <p:cBhvr>
                                        <p:cTn id="170" dur="580">
                                          <p:stCondLst>
                                            <p:cond delay="0"/>
                                          </p:stCondLst>
                                        </p:cTn>
                                        <p:tgtEl>
                                          <p:spTgt spid="23"/>
                                        </p:tgtEl>
                                      </p:cBhvr>
                                    </p:animEffect>
                                    <p:anim calcmode="lin" valueType="num">
                                      <p:cBhvr>
                                        <p:cTn id="171"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72"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73"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74"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75"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76" dur="26">
                                          <p:stCondLst>
                                            <p:cond delay="650"/>
                                          </p:stCondLst>
                                        </p:cTn>
                                        <p:tgtEl>
                                          <p:spTgt spid="23"/>
                                        </p:tgtEl>
                                      </p:cBhvr>
                                      <p:to x="100000" y="60000"/>
                                    </p:animScale>
                                    <p:animScale>
                                      <p:cBhvr>
                                        <p:cTn id="177" dur="166" decel="50000">
                                          <p:stCondLst>
                                            <p:cond delay="676"/>
                                          </p:stCondLst>
                                        </p:cTn>
                                        <p:tgtEl>
                                          <p:spTgt spid="23"/>
                                        </p:tgtEl>
                                      </p:cBhvr>
                                      <p:to x="100000" y="100000"/>
                                    </p:animScale>
                                    <p:animScale>
                                      <p:cBhvr>
                                        <p:cTn id="178" dur="26">
                                          <p:stCondLst>
                                            <p:cond delay="1312"/>
                                          </p:stCondLst>
                                        </p:cTn>
                                        <p:tgtEl>
                                          <p:spTgt spid="23"/>
                                        </p:tgtEl>
                                      </p:cBhvr>
                                      <p:to x="100000" y="80000"/>
                                    </p:animScale>
                                    <p:animScale>
                                      <p:cBhvr>
                                        <p:cTn id="179" dur="166" decel="50000">
                                          <p:stCondLst>
                                            <p:cond delay="1338"/>
                                          </p:stCondLst>
                                        </p:cTn>
                                        <p:tgtEl>
                                          <p:spTgt spid="23"/>
                                        </p:tgtEl>
                                      </p:cBhvr>
                                      <p:to x="100000" y="100000"/>
                                    </p:animScale>
                                    <p:animScale>
                                      <p:cBhvr>
                                        <p:cTn id="180" dur="26">
                                          <p:stCondLst>
                                            <p:cond delay="1642"/>
                                          </p:stCondLst>
                                        </p:cTn>
                                        <p:tgtEl>
                                          <p:spTgt spid="23"/>
                                        </p:tgtEl>
                                      </p:cBhvr>
                                      <p:to x="100000" y="90000"/>
                                    </p:animScale>
                                    <p:animScale>
                                      <p:cBhvr>
                                        <p:cTn id="181" dur="166" decel="50000">
                                          <p:stCondLst>
                                            <p:cond delay="1668"/>
                                          </p:stCondLst>
                                        </p:cTn>
                                        <p:tgtEl>
                                          <p:spTgt spid="23"/>
                                        </p:tgtEl>
                                      </p:cBhvr>
                                      <p:to x="100000" y="100000"/>
                                    </p:animScale>
                                    <p:animScale>
                                      <p:cBhvr>
                                        <p:cTn id="182" dur="26">
                                          <p:stCondLst>
                                            <p:cond delay="1808"/>
                                          </p:stCondLst>
                                        </p:cTn>
                                        <p:tgtEl>
                                          <p:spTgt spid="23"/>
                                        </p:tgtEl>
                                      </p:cBhvr>
                                      <p:to x="100000" y="95000"/>
                                    </p:animScale>
                                    <p:animScale>
                                      <p:cBhvr>
                                        <p:cTn id="183" dur="166" decel="50000">
                                          <p:stCondLst>
                                            <p:cond delay="1834"/>
                                          </p:stCondLst>
                                        </p:cTn>
                                        <p:tgtEl>
                                          <p:spTgt spid="23"/>
                                        </p:tgtEl>
                                      </p:cBhvr>
                                      <p:to x="100000" y="100000"/>
                                    </p:animScale>
                                  </p:childTnLst>
                                </p:cTn>
                              </p:par>
                              <p:par>
                                <p:cTn id="184" presetID="26" presetClass="entr" presetSubtype="0" fill="hold" nodeType="withEffect">
                                  <p:stCondLst>
                                    <p:cond delay="600"/>
                                  </p:stCondLst>
                                  <p:childTnLst>
                                    <p:set>
                                      <p:cBhvr>
                                        <p:cTn id="185" dur="1" fill="hold">
                                          <p:stCondLst>
                                            <p:cond delay="0"/>
                                          </p:stCondLst>
                                        </p:cTn>
                                        <p:tgtEl>
                                          <p:spTgt spid="24"/>
                                        </p:tgtEl>
                                        <p:attrNameLst>
                                          <p:attrName>style.visibility</p:attrName>
                                        </p:attrNameLst>
                                      </p:cBhvr>
                                      <p:to>
                                        <p:strVal val="visible"/>
                                      </p:to>
                                    </p:set>
                                    <p:animEffect transition="in" filter="wipe(down)">
                                      <p:cBhvr>
                                        <p:cTn id="186" dur="580">
                                          <p:stCondLst>
                                            <p:cond delay="0"/>
                                          </p:stCondLst>
                                        </p:cTn>
                                        <p:tgtEl>
                                          <p:spTgt spid="24"/>
                                        </p:tgtEl>
                                      </p:cBhvr>
                                    </p:animEffect>
                                    <p:anim calcmode="lin" valueType="num">
                                      <p:cBhvr>
                                        <p:cTn id="187"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88"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89"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90"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91"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92" dur="26">
                                          <p:stCondLst>
                                            <p:cond delay="650"/>
                                          </p:stCondLst>
                                        </p:cTn>
                                        <p:tgtEl>
                                          <p:spTgt spid="24"/>
                                        </p:tgtEl>
                                      </p:cBhvr>
                                      <p:to x="100000" y="60000"/>
                                    </p:animScale>
                                    <p:animScale>
                                      <p:cBhvr>
                                        <p:cTn id="193" dur="166" decel="50000">
                                          <p:stCondLst>
                                            <p:cond delay="676"/>
                                          </p:stCondLst>
                                        </p:cTn>
                                        <p:tgtEl>
                                          <p:spTgt spid="24"/>
                                        </p:tgtEl>
                                      </p:cBhvr>
                                      <p:to x="100000" y="100000"/>
                                    </p:animScale>
                                    <p:animScale>
                                      <p:cBhvr>
                                        <p:cTn id="194" dur="26">
                                          <p:stCondLst>
                                            <p:cond delay="1312"/>
                                          </p:stCondLst>
                                        </p:cTn>
                                        <p:tgtEl>
                                          <p:spTgt spid="24"/>
                                        </p:tgtEl>
                                      </p:cBhvr>
                                      <p:to x="100000" y="80000"/>
                                    </p:animScale>
                                    <p:animScale>
                                      <p:cBhvr>
                                        <p:cTn id="195" dur="166" decel="50000">
                                          <p:stCondLst>
                                            <p:cond delay="1338"/>
                                          </p:stCondLst>
                                        </p:cTn>
                                        <p:tgtEl>
                                          <p:spTgt spid="24"/>
                                        </p:tgtEl>
                                      </p:cBhvr>
                                      <p:to x="100000" y="100000"/>
                                    </p:animScale>
                                    <p:animScale>
                                      <p:cBhvr>
                                        <p:cTn id="196" dur="26">
                                          <p:stCondLst>
                                            <p:cond delay="1642"/>
                                          </p:stCondLst>
                                        </p:cTn>
                                        <p:tgtEl>
                                          <p:spTgt spid="24"/>
                                        </p:tgtEl>
                                      </p:cBhvr>
                                      <p:to x="100000" y="90000"/>
                                    </p:animScale>
                                    <p:animScale>
                                      <p:cBhvr>
                                        <p:cTn id="197" dur="166" decel="50000">
                                          <p:stCondLst>
                                            <p:cond delay="1668"/>
                                          </p:stCondLst>
                                        </p:cTn>
                                        <p:tgtEl>
                                          <p:spTgt spid="24"/>
                                        </p:tgtEl>
                                      </p:cBhvr>
                                      <p:to x="100000" y="100000"/>
                                    </p:animScale>
                                    <p:animScale>
                                      <p:cBhvr>
                                        <p:cTn id="198" dur="26">
                                          <p:stCondLst>
                                            <p:cond delay="1808"/>
                                          </p:stCondLst>
                                        </p:cTn>
                                        <p:tgtEl>
                                          <p:spTgt spid="24"/>
                                        </p:tgtEl>
                                      </p:cBhvr>
                                      <p:to x="100000" y="95000"/>
                                    </p:animScale>
                                    <p:animScale>
                                      <p:cBhvr>
                                        <p:cTn id="199" dur="166" decel="50000">
                                          <p:stCondLst>
                                            <p:cond delay="1834"/>
                                          </p:stCondLst>
                                        </p:cTn>
                                        <p:tgtEl>
                                          <p:spTgt spid="24"/>
                                        </p:tgtEl>
                                      </p:cBhvr>
                                      <p:to x="100000" y="100000"/>
                                    </p:animScale>
                                  </p:childTnLst>
                                </p:cTn>
                              </p:par>
                              <p:par>
                                <p:cTn id="200" presetID="26" presetClass="entr" presetSubtype="0" fill="hold" nodeType="withEffect">
                                  <p:stCondLst>
                                    <p:cond delay="800"/>
                                  </p:stCondLst>
                                  <p:childTnLst>
                                    <p:set>
                                      <p:cBhvr>
                                        <p:cTn id="201" dur="1" fill="hold">
                                          <p:stCondLst>
                                            <p:cond delay="0"/>
                                          </p:stCondLst>
                                        </p:cTn>
                                        <p:tgtEl>
                                          <p:spTgt spid="20"/>
                                        </p:tgtEl>
                                        <p:attrNameLst>
                                          <p:attrName>style.visibility</p:attrName>
                                        </p:attrNameLst>
                                      </p:cBhvr>
                                      <p:to>
                                        <p:strVal val="visible"/>
                                      </p:to>
                                    </p:set>
                                    <p:animEffect transition="in" filter="wipe(down)">
                                      <p:cBhvr>
                                        <p:cTn id="202" dur="580">
                                          <p:stCondLst>
                                            <p:cond delay="0"/>
                                          </p:stCondLst>
                                        </p:cTn>
                                        <p:tgtEl>
                                          <p:spTgt spid="20"/>
                                        </p:tgtEl>
                                      </p:cBhvr>
                                    </p:animEffect>
                                    <p:anim calcmode="lin" valueType="num">
                                      <p:cBhvr>
                                        <p:cTn id="203"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4"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5"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06"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07"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8" dur="26">
                                          <p:stCondLst>
                                            <p:cond delay="650"/>
                                          </p:stCondLst>
                                        </p:cTn>
                                        <p:tgtEl>
                                          <p:spTgt spid="20"/>
                                        </p:tgtEl>
                                      </p:cBhvr>
                                      <p:to x="100000" y="60000"/>
                                    </p:animScale>
                                    <p:animScale>
                                      <p:cBhvr>
                                        <p:cTn id="209" dur="166" decel="50000">
                                          <p:stCondLst>
                                            <p:cond delay="676"/>
                                          </p:stCondLst>
                                        </p:cTn>
                                        <p:tgtEl>
                                          <p:spTgt spid="20"/>
                                        </p:tgtEl>
                                      </p:cBhvr>
                                      <p:to x="100000" y="100000"/>
                                    </p:animScale>
                                    <p:animScale>
                                      <p:cBhvr>
                                        <p:cTn id="210" dur="26">
                                          <p:stCondLst>
                                            <p:cond delay="1312"/>
                                          </p:stCondLst>
                                        </p:cTn>
                                        <p:tgtEl>
                                          <p:spTgt spid="20"/>
                                        </p:tgtEl>
                                      </p:cBhvr>
                                      <p:to x="100000" y="80000"/>
                                    </p:animScale>
                                    <p:animScale>
                                      <p:cBhvr>
                                        <p:cTn id="211" dur="166" decel="50000">
                                          <p:stCondLst>
                                            <p:cond delay="1338"/>
                                          </p:stCondLst>
                                        </p:cTn>
                                        <p:tgtEl>
                                          <p:spTgt spid="20"/>
                                        </p:tgtEl>
                                      </p:cBhvr>
                                      <p:to x="100000" y="100000"/>
                                    </p:animScale>
                                    <p:animScale>
                                      <p:cBhvr>
                                        <p:cTn id="212" dur="26">
                                          <p:stCondLst>
                                            <p:cond delay="1642"/>
                                          </p:stCondLst>
                                        </p:cTn>
                                        <p:tgtEl>
                                          <p:spTgt spid="20"/>
                                        </p:tgtEl>
                                      </p:cBhvr>
                                      <p:to x="100000" y="90000"/>
                                    </p:animScale>
                                    <p:animScale>
                                      <p:cBhvr>
                                        <p:cTn id="213" dur="166" decel="50000">
                                          <p:stCondLst>
                                            <p:cond delay="1668"/>
                                          </p:stCondLst>
                                        </p:cTn>
                                        <p:tgtEl>
                                          <p:spTgt spid="20"/>
                                        </p:tgtEl>
                                      </p:cBhvr>
                                      <p:to x="100000" y="100000"/>
                                    </p:animScale>
                                    <p:animScale>
                                      <p:cBhvr>
                                        <p:cTn id="214" dur="26">
                                          <p:stCondLst>
                                            <p:cond delay="1808"/>
                                          </p:stCondLst>
                                        </p:cTn>
                                        <p:tgtEl>
                                          <p:spTgt spid="20"/>
                                        </p:tgtEl>
                                      </p:cBhvr>
                                      <p:to x="100000" y="95000"/>
                                    </p:animScale>
                                    <p:animScale>
                                      <p:cBhvr>
                                        <p:cTn id="215" dur="166" decel="50000">
                                          <p:stCondLst>
                                            <p:cond delay="1834"/>
                                          </p:stCondLst>
                                        </p:cTn>
                                        <p:tgtEl>
                                          <p:spTgt spid="20"/>
                                        </p:tgtEl>
                                      </p:cBhvr>
                                      <p:to x="100000" y="100000"/>
                                    </p:animScale>
                                  </p:childTnLst>
                                </p:cTn>
                              </p:par>
                              <p:par>
                                <p:cTn id="216" presetID="26" presetClass="entr" presetSubtype="0" fill="hold" nodeType="withEffect">
                                  <p:stCondLst>
                                    <p:cond delay="1000"/>
                                  </p:stCondLst>
                                  <p:childTnLst>
                                    <p:set>
                                      <p:cBhvr>
                                        <p:cTn id="217" dur="1" fill="hold">
                                          <p:stCondLst>
                                            <p:cond delay="0"/>
                                          </p:stCondLst>
                                        </p:cTn>
                                        <p:tgtEl>
                                          <p:spTgt spid="19"/>
                                        </p:tgtEl>
                                        <p:attrNameLst>
                                          <p:attrName>style.visibility</p:attrName>
                                        </p:attrNameLst>
                                      </p:cBhvr>
                                      <p:to>
                                        <p:strVal val="visible"/>
                                      </p:to>
                                    </p:set>
                                    <p:animEffect transition="in" filter="wipe(down)">
                                      <p:cBhvr>
                                        <p:cTn id="218" dur="580">
                                          <p:stCondLst>
                                            <p:cond delay="0"/>
                                          </p:stCondLst>
                                        </p:cTn>
                                        <p:tgtEl>
                                          <p:spTgt spid="19"/>
                                        </p:tgtEl>
                                      </p:cBhvr>
                                    </p:animEffect>
                                    <p:anim calcmode="lin" valueType="num">
                                      <p:cBhvr>
                                        <p:cTn id="219"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20"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21"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22"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23"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24" dur="26">
                                          <p:stCondLst>
                                            <p:cond delay="650"/>
                                          </p:stCondLst>
                                        </p:cTn>
                                        <p:tgtEl>
                                          <p:spTgt spid="19"/>
                                        </p:tgtEl>
                                      </p:cBhvr>
                                      <p:to x="100000" y="60000"/>
                                    </p:animScale>
                                    <p:animScale>
                                      <p:cBhvr>
                                        <p:cTn id="225" dur="166" decel="50000">
                                          <p:stCondLst>
                                            <p:cond delay="676"/>
                                          </p:stCondLst>
                                        </p:cTn>
                                        <p:tgtEl>
                                          <p:spTgt spid="19"/>
                                        </p:tgtEl>
                                      </p:cBhvr>
                                      <p:to x="100000" y="100000"/>
                                    </p:animScale>
                                    <p:animScale>
                                      <p:cBhvr>
                                        <p:cTn id="226" dur="26">
                                          <p:stCondLst>
                                            <p:cond delay="1312"/>
                                          </p:stCondLst>
                                        </p:cTn>
                                        <p:tgtEl>
                                          <p:spTgt spid="19"/>
                                        </p:tgtEl>
                                      </p:cBhvr>
                                      <p:to x="100000" y="80000"/>
                                    </p:animScale>
                                    <p:animScale>
                                      <p:cBhvr>
                                        <p:cTn id="227" dur="166" decel="50000">
                                          <p:stCondLst>
                                            <p:cond delay="1338"/>
                                          </p:stCondLst>
                                        </p:cTn>
                                        <p:tgtEl>
                                          <p:spTgt spid="19"/>
                                        </p:tgtEl>
                                      </p:cBhvr>
                                      <p:to x="100000" y="100000"/>
                                    </p:animScale>
                                    <p:animScale>
                                      <p:cBhvr>
                                        <p:cTn id="228" dur="26">
                                          <p:stCondLst>
                                            <p:cond delay="1642"/>
                                          </p:stCondLst>
                                        </p:cTn>
                                        <p:tgtEl>
                                          <p:spTgt spid="19"/>
                                        </p:tgtEl>
                                      </p:cBhvr>
                                      <p:to x="100000" y="90000"/>
                                    </p:animScale>
                                    <p:animScale>
                                      <p:cBhvr>
                                        <p:cTn id="229" dur="166" decel="50000">
                                          <p:stCondLst>
                                            <p:cond delay="1668"/>
                                          </p:stCondLst>
                                        </p:cTn>
                                        <p:tgtEl>
                                          <p:spTgt spid="19"/>
                                        </p:tgtEl>
                                      </p:cBhvr>
                                      <p:to x="100000" y="100000"/>
                                    </p:animScale>
                                    <p:animScale>
                                      <p:cBhvr>
                                        <p:cTn id="230" dur="26">
                                          <p:stCondLst>
                                            <p:cond delay="1808"/>
                                          </p:stCondLst>
                                        </p:cTn>
                                        <p:tgtEl>
                                          <p:spTgt spid="19"/>
                                        </p:tgtEl>
                                      </p:cBhvr>
                                      <p:to x="100000" y="95000"/>
                                    </p:animScale>
                                    <p:animScale>
                                      <p:cBhvr>
                                        <p:cTn id="231" dur="166" decel="50000">
                                          <p:stCondLst>
                                            <p:cond delay="1834"/>
                                          </p:stCondLst>
                                        </p:cTn>
                                        <p:tgtEl>
                                          <p:spTgt spid="19"/>
                                        </p:tgtEl>
                                      </p:cBhvr>
                                      <p:to x="100000" y="100000"/>
                                    </p:animScale>
                                  </p:childTnLst>
                                </p:cTn>
                              </p:par>
                              <p:par>
                                <p:cTn id="232" presetID="26" presetClass="entr" presetSubtype="0" fill="hold" nodeType="withEffect">
                                  <p:stCondLst>
                                    <p:cond delay="1200"/>
                                  </p:stCondLst>
                                  <p:childTnLst>
                                    <p:set>
                                      <p:cBhvr>
                                        <p:cTn id="233" dur="1" fill="hold">
                                          <p:stCondLst>
                                            <p:cond delay="0"/>
                                          </p:stCondLst>
                                        </p:cTn>
                                        <p:tgtEl>
                                          <p:spTgt spid="28"/>
                                        </p:tgtEl>
                                        <p:attrNameLst>
                                          <p:attrName>style.visibility</p:attrName>
                                        </p:attrNameLst>
                                      </p:cBhvr>
                                      <p:to>
                                        <p:strVal val="visible"/>
                                      </p:to>
                                    </p:set>
                                    <p:animEffect transition="in" filter="wipe(down)">
                                      <p:cBhvr>
                                        <p:cTn id="234" dur="580">
                                          <p:stCondLst>
                                            <p:cond delay="0"/>
                                          </p:stCondLst>
                                        </p:cTn>
                                        <p:tgtEl>
                                          <p:spTgt spid="28"/>
                                        </p:tgtEl>
                                      </p:cBhvr>
                                    </p:animEffect>
                                    <p:anim calcmode="lin" valueType="num">
                                      <p:cBhvr>
                                        <p:cTn id="235"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36"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37"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238"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239"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240" dur="26">
                                          <p:stCondLst>
                                            <p:cond delay="650"/>
                                          </p:stCondLst>
                                        </p:cTn>
                                        <p:tgtEl>
                                          <p:spTgt spid="28"/>
                                        </p:tgtEl>
                                      </p:cBhvr>
                                      <p:to x="100000" y="60000"/>
                                    </p:animScale>
                                    <p:animScale>
                                      <p:cBhvr>
                                        <p:cTn id="241" dur="166" decel="50000">
                                          <p:stCondLst>
                                            <p:cond delay="676"/>
                                          </p:stCondLst>
                                        </p:cTn>
                                        <p:tgtEl>
                                          <p:spTgt spid="28"/>
                                        </p:tgtEl>
                                      </p:cBhvr>
                                      <p:to x="100000" y="100000"/>
                                    </p:animScale>
                                    <p:animScale>
                                      <p:cBhvr>
                                        <p:cTn id="242" dur="26">
                                          <p:stCondLst>
                                            <p:cond delay="1312"/>
                                          </p:stCondLst>
                                        </p:cTn>
                                        <p:tgtEl>
                                          <p:spTgt spid="28"/>
                                        </p:tgtEl>
                                      </p:cBhvr>
                                      <p:to x="100000" y="80000"/>
                                    </p:animScale>
                                    <p:animScale>
                                      <p:cBhvr>
                                        <p:cTn id="243" dur="166" decel="50000">
                                          <p:stCondLst>
                                            <p:cond delay="1338"/>
                                          </p:stCondLst>
                                        </p:cTn>
                                        <p:tgtEl>
                                          <p:spTgt spid="28"/>
                                        </p:tgtEl>
                                      </p:cBhvr>
                                      <p:to x="100000" y="100000"/>
                                    </p:animScale>
                                    <p:animScale>
                                      <p:cBhvr>
                                        <p:cTn id="244" dur="26">
                                          <p:stCondLst>
                                            <p:cond delay="1642"/>
                                          </p:stCondLst>
                                        </p:cTn>
                                        <p:tgtEl>
                                          <p:spTgt spid="28"/>
                                        </p:tgtEl>
                                      </p:cBhvr>
                                      <p:to x="100000" y="90000"/>
                                    </p:animScale>
                                    <p:animScale>
                                      <p:cBhvr>
                                        <p:cTn id="245" dur="166" decel="50000">
                                          <p:stCondLst>
                                            <p:cond delay="1668"/>
                                          </p:stCondLst>
                                        </p:cTn>
                                        <p:tgtEl>
                                          <p:spTgt spid="28"/>
                                        </p:tgtEl>
                                      </p:cBhvr>
                                      <p:to x="100000" y="100000"/>
                                    </p:animScale>
                                    <p:animScale>
                                      <p:cBhvr>
                                        <p:cTn id="246" dur="26">
                                          <p:stCondLst>
                                            <p:cond delay="1808"/>
                                          </p:stCondLst>
                                        </p:cTn>
                                        <p:tgtEl>
                                          <p:spTgt spid="28"/>
                                        </p:tgtEl>
                                      </p:cBhvr>
                                      <p:to x="100000" y="95000"/>
                                    </p:animScale>
                                    <p:animScale>
                                      <p:cBhvr>
                                        <p:cTn id="247" dur="166" decel="50000">
                                          <p:stCondLst>
                                            <p:cond delay="1834"/>
                                          </p:stCondLst>
                                        </p:cTn>
                                        <p:tgtEl>
                                          <p:spTgt spid="28"/>
                                        </p:tgtEl>
                                      </p:cBhvr>
                                      <p:to x="100000" y="100000"/>
                                    </p:animScale>
                                  </p:childTnLst>
                                </p:cTn>
                              </p:par>
                              <p:par>
                                <p:cTn id="248" presetID="26" presetClass="entr" presetSubtype="0" fill="hold" nodeType="withEffect">
                                  <p:stCondLst>
                                    <p:cond delay="1400"/>
                                  </p:stCondLst>
                                  <p:childTnLst>
                                    <p:set>
                                      <p:cBhvr>
                                        <p:cTn id="249" dur="1" fill="hold">
                                          <p:stCondLst>
                                            <p:cond delay="0"/>
                                          </p:stCondLst>
                                        </p:cTn>
                                        <p:tgtEl>
                                          <p:spTgt spid="25"/>
                                        </p:tgtEl>
                                        <p:attrNameLst>
                                          <p:attrName>style.visibility</p:attrName>
                                        </p:attrNameLst>
                                      </p:cBhvr>
                                      <p:to>
                                        <p:strVal val="visible"/>
                                      </p:to>
                                    </p:set>
                                    <p:animEffect transition="in" filter="wipe(down)">
                                      <p:cBhvr>
                                        <p:cTn id="250" dur="580">
                                          <p:stCondLst>
                                            <p:cond delay="0"/>
                                          </p:stCondLst>
                                        </p:cTn>
                                        <p:tgtEl>
                                          <p:spTgt spid="25"/>
                                        </p:tgtEl>
                                      </p:cBhvr>
                                    </p:animEffect>
                                    <p:anim calcmode="lin" valueType="num">
                                      <p:cBhvr>
                                        <p:cTn id="251"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52"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53"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54"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55"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56" dur="26">
                                          <p:stCondLst>
                                            <p:cond delay="650"/>
                                          </p:stCondLst>
                                        </p:cTn>
                                        <p:tgtEl>
                                          <p:spTgt spid="25"/>
                                        </p:tgtEl>
                                      </p:cBhvr>
                                      <p:to x="100000" y="60000"/>
                                    </p:animScale>
                                    <p:animScale>
                                      <p:cBhvr>
                                        <p:cTn id="257" dur="166" decel="50000">
                                          <p:stCondLst>
                                            <p:cond delay="676"/>
                                          </p:stCondLst>
                                        </p:cTn>
                                        <p:tgtEl>
                                          <p:spTgt spid="25"/>
                                        </p:tgtEl>
                                      </p:cBhvr>
                                      <p:to x="100000" y="100000"/>
                                    </p:animScale>
                                    <p:animScale>
                                      <p:cBhvr>
                                        <p:cTn id="258" dur="26">
                                          <p:stCondLst>
                                            <p:cond delay="1312"/>
                                          </p:stCondLst>
                                        </p:cTn>
                                        <p:tgtEl>
                                          <p:spTgt spid="25"/>
                                        </p:tgtEl>
                                      </p:cBhvr>
                                      <p:to x="100000" y="80000"/>
                                    </p:animScale>
                                    <p:animScale>
                                      <p:cBhvr>
                                        <p:cTn id="259" dur="166" decel="50000">
                                          <p:stCondLst>
                                            <p:cond delay="1338"/>
                                          </p:stCondLst>
                                        </p:cTn>
                                        <p:tgtEl>
                                          <p:spTgt spid="25"/>
                                        </p:tgtEl>
                                      </p:cBhvr>
                                      <p:to x="100000" y="100000"/>
                                    </p:animScale>
                                    <p:animScale>
                                      <p:cBhvr>
                                        <p:cTn id="260" dur="26">
                                          <p:stCondLst>
                                            <p:cond delay="1642"/>
                                          </p:stCondLst>
                                        </p:cTn>
                                        <p:tgtEl>
                                          <p:spTgt spid="25"/>
                                        </p:tgtEl>
                                      </p:cBhvr>
                                      <p:to x="100000" y="90000"/>
                                    </p:animScale>
                                    <p:animScale>
                                      <p:cBhvr>
                                        <p:cTn id="261" dur="166" decel="50000">
                                          <p:stCondLst>
                                            <p:cond delay="1668"/>
                                          </p:stCondLst>
                                        </p:cTn>
                                        <p:tgtEl>
                                          <p:spTgt spid="25"/>
                                        </p:tgtEl>
                                      </p:cBhvr>
                                      <p:to x="100000" y="100000"/>
                                    </p:animScale>
                                    <p:animScale>
                                      <p:cBhvr>
                                        <p:cTn id="262" dur="26">
                                          <p:stCondLst>
                                            <p:cond delay="1808"/>
                                          </p:stCondLst>
                                        </p:cTn>
                                        <p:tgtEl>
                                          <p:spTgt spid="25"/>
                                        </p:tgtEl>
                                      </p:cBhvr>
                                      <p:to x="100000" y="95000"/>
                                    </p:animScale>
                                    <p:animScale>
                                      <p:cBhvr>
                                        <p:cTn id="263" dur="166" decel="50000">
                                          <p:stCondLst>
                                            <p:cond delay="1834"/>
                                          </p:stCondLst>
                                        </p:cTn>
                                        <p:tgtEl>
                                          <p:spTgt spid="25"/>
                                        </p:tgtEl>
                                      </p:cBhvr>
                                      <p:to x="100000" y="100000"/>
                                    </p:animScale>
                                  </p:childTnLst>
                                </p:cTn>
                              </p:par>
                              <p:par>
                                <p:cTn id="264" presetID="26" presetClass="entr" presetSubtype="0" fill="hold" nodeType="withEffect">
                                  <p:stCondLst>
                                    <p:cond delay="1800"/>
                                  </p:stCondLst>
                                  <p:childTnLst>
                                    <p:set>
                                      <p:cBhvr>
                                        <p:cTn id="265" dur="1" fill="hold">
                                          <p:stCondLst>
                                            <p:cond delay="0"/>
                                          </p:stCondLst>
                                        </p:cTn>
                                        <p:tgtEl>
                                          <p:spTgt spid="27"/>
                                        </p:tgtEl>
                                        <p:attrNameLst>
                                          <p:attrName>style.visibility</p:attrName>
                                        </p:attrNameLst>
                                      </p:cBhvr>
                                      <p:to>
                                        <p:strVal val="visible"/>
                                      </p:to>
                                    </p:set>
                                    <p:animEffect transition="in" filter="wipe(down)">
                                      <p:cBhvr>
                                        <p:cTn id="266" dur="580">
                                          <p:stCondLst>
                                            <p:cond delay="0"/>
                                          </p:stCondLst>
                                        </p:cTn>
                                        <p:tgtEl>
                                          <p:spTgt spid="27"/>
                                        </p:tgtEl>
                                      </p:cBhvr>
                                    </p:animEffect>
                                    <p:anim calcmode="lin" valueType="num">
                                      <p:cBhvr>
                                        <p:cTn id="267"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68"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69"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70"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71"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72" dur="26">
                                          <p:stCondLst>
                                            <p:cond delay="650"/>
                                          </p:stCondLst>
                                        </p:cTn>
                                        <p:tgtEl>
                                          <p:spTgt spid="27"/>
                                        </p:tgtEl>
                                      </p:cBhvr>
                                      <p:to x="100000" y="60000"/>
                                    </p:animScale>
                                    <p:animScale>
                                      <p:cBhvr>
                                        <p:cTn id="273" dur="166" decel="50000">
                                          <p:stCondLst>
                                            <p:cond delay="676"/>
                                          </p:stCondLst>
                                        </p:cTn>
                                        <p:tgtEl>
                                          <p:spTgt spid="27"/>
                                        </p:tgtEl>
                                      </p:cBhvr>
                                      <p:to x="100000" y="100000"/>
                                    </p:animScale>
                                    <p:animScale>
                                      <p:cBhvr>
                                        <p:cTn id="274" dur="26">
                                          <p:stCondLst>
                                            <p:cond delay="1312"/>
                                          </p:stCondLst>
                                        </p:cTn>
                                        <p:tgtEl>
                                          <p:spTgt spid="27"/>
                                        </p:tgtEl>
                                      </p:cBhvr>
                                      <p:to x="100000" y="80000"/>
                                    </p:animScale>
                                    <p:animScale>
                                      <p:cBhvr>
                                        <p:cTn id="275" dur="166" decel="50000">
                                          <p:stCondLst>
                                            <p:cond delay="1338"/>
                                          </p:stCondLst>
                                        </p:cTn>
                                        <p:tgtEl>
                                          <p:spTgt spid="27"/>
                                        </p:tgtEl>
                                      </p:cBhvr>
                                      <p:to x="100000" y="100000"/>
                                    </p:animScale>
                                    <p:animScale>
                                      <p:cBhvr>
                                        <p:cTn id="276" dur="26">
                                          <p:stCondLst>
                                            <p:cond delay="1642"/>
                                          </p:stCondLst>
                                        </p:cTn>
                                        <p:tgtEl>
                                          <p:spTgt spid="27"/>
                                        </p:tgtEl>
                                      </p:cBhvr>
                                      <p:to x="100000" y="90000"/>
                                    </p:animScale>
                                    <p:animScale>
                                      <p:cBhvr>
                                        <p:cTn id="277" dur="166" decel="50000">
                                          <p:stCondLst>
                                            <p:cond delay="1668"/>
                                          </p:stCondLst>
                                        </p:cTn>
                                        <p:tgtEl>
                                          <p:spTgt spid="27"/>
                                        </p:tgtEl>
                                      </p:cBhvr>
                                      <p:to x="100000" y="100000"/>
                                    </p:animScale>
                                    <p:animScale>
                                      <p:cBhvr>
                                        <p:cTn id="278" dur="26">
                                          <p:stCondLst>
                                            <p:cond delay="1808"/>
                                          </p:stCondLst>
                                        </p:cTn>
                                        <p:tgtEl>
                                          <p:spTgt spid="27"/>
                                        </p:tgtEl>
                                      </p:cBhvr>
                                      <p:to x="100000" y="95000"/>
                                    </p:animScale>
                                    <p:animScale>
                                      <p:cBhvr>
                                        <p:cTn id="279" dur="166" decel="50000">
                                          <p:stCondLst>
                                            <p:cond delay="1834"/>
                                          </p:stCondLst>
                                        </p:cTn>
                                        <p:tgtEl>
                                          <p:spTgt spid="27"/>
                                        </p:tgtEl>
                                      </p:cBhvr>
                                      <p:to x="100000" y="100000"/>
                                    </p:animScale>
                                  </p:childTnLst>
                                </p:cTn>
                              </p:par>
                              <p:par>
                                <p:cTn id="280" presetID="26" presetClass="entr" presetSubtype="0" fill="hold" nodeType="withEffect">
                                  <p:stCondLst>
                                    <p:cond delay="1200"/>
                                  </p:stCondLst>
                                  <p:childTnLst>
                                    <p:set>
                                      <p:cBhvr>
                                        <p:cTn id="281" dur="1" fill="hold">
                                          <p:stCondLst>
                                            <p:cond delay="0"/>
                                          </p:stCondLst>
                                        </p:cTn>
                                        <p:tgtEl>
                                          <p:spTgt spid="26"/>
                                        </p:tgtEl>
                                        <p:attrNameLst>
                                          <p:attrName>style.visibility</p:attrName>
                                        </p:attrNameLst>
                                      </p:cBhvr>
                                      <p:to>
                                        <p:strVal val="visible"/>
                                      </p:to>
                                    </p:set>
                                    <p:animEffect transition="in" filter="wipe(down)">
                                      <p:cBhvr>
                                        <p:cTn id="282" dur="580">
                                          <p:stCondLst>
                                            <p:cond delay="0"/>
                                          </p:stCondLst>
                                        </p:cTn>
                                        <p:tgtEl>
                                          <p:spTgt spid="26"/>
                                        </p:tgtEl>
                                      </p:cBhvr>
                                    </p:animEffect>
                                    <p:anim calcmode="lin" valueType="num">
                                      <p:cBhvr>
                                        <p:cTn id="283"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84"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85"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86"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87"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88" dur="26">
                                          <p:stCondLst>
                                            <p:cond delay="650"/>
                                          </p:stCondLst>
                                        </p:cTn>
                                        <p:tgtEl>
                                          <p:spTgt spid="26"/>
                                        </p:tgtEl>
                                      </p:cBhvr>
                                      <p:to x="100000" y="60000"/>
                                    </p:animScale>
                                    <p:animScale>
                                      <p:cBhvr>
                                        <p:cTn id="289" dur="166" decel="50000">
                                          <p:stCondLst>
                                            <p:cond delay="676"/>
                                          </p:stCondLst>
                                        </p:cTn>
                                        <p:tgtEl>
                                          <p:spTgt spid="26"/>
                                        </p:tgtEl>
                                      </p:cBhvr>
                                      <p:to x="100000" y="100000"/>
                                    </p:animScale>
                                    <p:animScale>
                                      <p:cBhvr>
                                        <p:cTn id="290" dur="26">
                                          <p:stCondLst>
                                            <p:cond delay="1312"/>
                                          </p:stCondLst>
                                        </p:cTn>
                                        <p:tgtEl>
                                          <p:spTgt spid="26"/>
                                        </p:tgtEl>
                                      </p:cBhvr>
                                      <p:to x="100000" y="80000"/>
                                    </p:animScale>
                                    <p:animScale>
                                      <p:cBhvr>
                                        <p:cTn id="291" dur="166" decel="50000">
                                          <p:stCondLst>
                                            <p:cond delay="1338"/>
                                          </p:stCondLst>
                                        </p:cTn>
                                        <p:tgtEl>
                                          <p:spTgt spid="26"/>
                                        </p:tgtEl>
                                      </p:cBhvr>
                                      <p:to x="100000" y="100000"/>
                                    </p:animScale>
                                    <p:animScale>
                                      <p:cBhvr>
                                        <p:cTn id="292" dur="26">
                                          <p:stCondLst>
                                            <p:cond delay="1642"/>
                                          </p:stCondLst>
                                        </p:cTn>
                                        <p:tgtEl>
                                          <p:spTgt spid="26"/>
                                        </p:tgtEl>
                                      </p:cBhvr>
                                      <p:to x="100000" y="90000"/>
                                    </p:animScale>
                                    <p:animScale>
                                      <p:cBhvr>
                                        <p:cTn id="293" dur="166" decel="50000">
                                          <p:stCondLst>
                                            <p:cond delay="1668"/>
                                          </p:stCondLst>
                                        </p:cTn>
                                        <p:tgtEl>
                                          <p:spTgt spid="26"/>
                                        </p:tgtEl>
                                      </p:cBhvr>
                                      <p:to x="100000" y="100000"/>
                                    </p:animScale>
                                    <p:animScale>
                                      <p:cBhvr>
                                        <p:cTn id="294" dur="26">
                                          <p:stCondLst>
                                            <p:cond delay="1808"/>
                                          </p:stCondLst>
                                        </p:cTn>
                                        <p:tgtEl>
                                          <p:spTgt spid="26"/>
                                        </p:tgtEl>
                                      </p:cBhvr>
                                      <p:to x="100000" y="95000"/>
                                    </p:animScale>
                                    <p:animScale>
                                      <p:cBhvr>
                                        <p:cTn id="295" dur="166" decel="50000">
                                          <p:stCondLst>
                                            <p:cond delay="1834"/>
                                          </p:stCondLst>
                                        </p:cTn>
                                        <p:tgtEl>
                                          <p:spTgt spid="26"/>
                                        </p:tgtEl>
                                      </p:cBhvr>
                                      <p:to x="100000" y="100000"/>
                                    </p:animScale>
                                  </p:childTnLst>
                                </p:cTn>
                              </p:par>
                            </p:childTnLst>
                          </p:cTn>
                        </p:par>
                      </p:childTnLst>
                    </p:cTn>
                  </p:par>
                </p:childTnLst>
              </p:cTn>
              <p:nextCondLst>
                <p:cond evt="onClick" delay="0">
                  <p:tgtEl>
                    <p:spTgt spid="8"/>
                  </p:tgtEl>
                </p:cond>
              </p:nextCondLst>
            </p:seq>
            <p:seq concurrent="1" nextAc="seek">
              <p:cTn id="296" restart="whenNotActive" fill="hold" evtFilter="cancelBubble" nodeType="interactiveSeq">
                <p:stCondLst>
                  <p:cond evt="onClick" delay="0">
                    <p:tgtEl>
                      <p:spTgt spid="2"/>
                    </p:tgtEl>
                  </p:cond>
                </p:stCondLst>
                <p:endSync evt="end" delay="0">
                  <p:rtn val="all"/>
                </p:endSync>
                <p:childTnLst>
                  <p:par>
                    <p:cTn id="297" fill="hold">
                      <p:stCondLst>
                        <p:cond delay="0"/>
                      </p:stCondLst>
                      <p:childTnLst>
                        <p:par>
                          <p:cTn id="298" fill="hold">
                            <p:stCondLst>
                              <p:cond delay="0"/>
                            </p:stCondLst>
                            <p:childTnLst>
                              <p:par>
                                <p:cTn id="299" presetID="1" presetClass="exit" presetSubtype="0" fill="hold" nodeType="clickEffect">
                                  <p:stCondLst>
                                    <p:cond delay="0"/>
                                  </p:stCondLst>
                                  <p:childTnLst>
                                    <p:set>
                                      <p:cBhvr>
                                        <p:cTn id="300" dur="1" fill="hold">
                                          <p:stCondLst>
                                            <p:cond delay="0"/>
                                          </p:stCondLst>
                                        </p:cTn>
                                        <p:tgtEl>
                                          <p:spTgt spid="11"/>
                                        </p:tgtEl>
                                        <p:attrNameLst>
                                          <p:attrName>style.visibility</p:attrName>
                                        </p:attrNameLst>
                                      </p:cBhvr>
                                      <p:to>
                                        <p:strVal val="hidden"/>
                                      </p:to>
                                    </p:set>
                                  </p:childTnLst>
                                </p:cTn>
                              </p:par>
                              <p:par>
                                <p:cTn id="301" presetID="1" presetClass="exit" presetSubtype="0" fill="hold" nodeType="withEffect">
                                  <p:stCondLst>
                                    <p:cond delay="0"/>
                                  </p:stCondLst>
                                  <p:childTnLst>
                                    <p:set>
                                      <p:cBhvr>
                                        <p:cTn id="302" dur="1" fill="hold">
                                          <p:stCondLst>
                                            <p:cond delay="0"/>
                                          </p:stCondLst>
                                        </p:cTn>
                                        <p:tgtEl>
                                          <p:spTgt spid="12"/>
                                        </p:tgtEl>
                                        <p:attrNameLst>
                                          <p:attrName>style.visibility</p:attrName>
                                        </p:attrNameLst>
                                      </p:cBhvr>
                                      <p:to>
                                        <p:strVal val="hidden"/>
                                      </p:to>
                                    </p:set>
                                  </p:childTnLst>
                                </p:cTn>
                              </p:par>
                              <p:par>
                                <p:cTn id="303" presetID="1" presetClass="exit" presetSubtype="0" fill="hold" nodeType="withEffect">
                                  <p:stCondLst>
                                    <p:cond delay="0"/>
                                  </p:stCondLst>
                                  <p:childTnLst>
                                    <p:set>
                                      <p:cBhvr>
                                        <p:cTn id="304" dur="1" fill="hold">
                                          <p:stCondLst>
                                            <p:cond delay="0"/>
                                          </p:stCondLst>
                                        </p:cTn>
                                        <p:tgtEl>
                                          <p:spTgt spid="13"/>
                                        </p:tgtEl>
                                        <p:attrNameLst>
                                          <p:attrName>style.visibility</p:attrName>
                                        </p:attrNameLst>
                                      </p:cBhvr>
                                      <p:to>
                                        <p:strVal val="hidden"/>
                                      </p:to>
                                    </p:set>
                                  </p:childTnLst>
                                </p:cTn>
                              </p:par>
                              <p:par>
                                <p:cTn id="305" presetID="1" presetClass="exit" presetSubtype="0" fill="hold" nodeType="withEffect">
                                  <p:stCondLst>
                                    <p:cond delay="0"/>
                                  </p:stCondLst>
                                  <p:childTnLst>
                                    <p:set>
                                      <p:cBhvr>
                                        <p:cTn id="306" dur="1" fill="hold">
                                          <p:stCondLst>
                                            <p:cond delay="0"/>
                                          </p:stCondLst>
                                        </p:cTn>
                                        <p:tgtEl>
                                          <p:spTgt spid="14"/>
                                        </p:tgtEl>
                                        <p:attrNameLst>
                                          <p:attrName>style.visibility</p:attrName>
                                        </p:attrNameLst>
                                      </p:cBhvr>
                                      <p:to>
                                        <p:strVal val="hidden"/>
                                      </p:to>
                                    </p:set>
                                  </p:childTnLst>
                                </p:cTn>
                              </p:par>
                              <p:par>
                                <p:cTn id="307" presetID="1" presetClass="exit" presetSubtype="0" fill="hold" nodeType="withEffect">
                                  <p:stCondLst>
                                    <p:cond delay="0"/>
                                  </p:stCondLst>
                                  <p:childTnLst>
                                    <p:set>
                                      <p:cBhvr>
                                        <p:cTn id="308" dur="1" fill="hold">
                                          <p:stCondLst>
                                            <p:cond delay="0"/>
                                          </p:stCondLst>
                                        </p:cTn>
                                        <p:tgtEl>
                                          <p:spTgt spid="17"/>
                                        </p:tgtEl>
                                        <p:attrNameLst>
                                          <p:attrName>style.visibility</p:attrName>
                                        </p:attrNameLst>
                                      </p:cBhvr>
                                      <p:to>
                                        <p:strVal val="hidden"/>
                                      </p:to>
                                    </p:set>
                                  </p:childTnLst>
                                </p:cTn>
                              </p:par>
                              <p:par>
                                <p:cTn id="309" presetID="1" presetClass="exit" presetSubtype="0" fill="hold" nodeType="withEffect">
                                  <p:stCondLst>
                                    <p:cond delay="0"/>
                                  </p:stCondLst>
                                  <p:childTnLst>
                                    <p:set>
                                      <p:cBhvr>
                                        <p:cTn id="310" dur="1" fill="hold">
                                          <p:stCondLst>
                                            <p:cond delay="0"/>
                                          </p:stCondLst>
                                        </p:cTn>
                                        <p:tgtEl>
                                          <p:spTgt spid="15"/>
                                        </p:tgtEl>
                                        <p:attrNameLst>
                                          <p:attrName>style.visibility</p:attrName>
                                        </p:attrNameLst>
                                      </p:cBhvr>
                                      <p:to>
                                        <p:strVal val="hidden"/>
                                      </p:to>
                                    </p:set>
                                  </p:childTnLst>
                                </p:cTn>
                              </p:par>
                              <p:par>
                                <p:cTn id="311" presetID="1" presetClass="exit" presetSubtype="0" fill="hold" nodeType="withEffect">
                                  <p:stCondLst>
                                    <p:cond delay="0"/>
                                  </p:stCondLst>
                                  <p:childTnLst>
                                    <p:set>
                                      <p:cBhvr>
                                        <p:cTn id="312" dur="1" fill="hold">
                                          <p:stCondLst>
                                            <p:cond delay="0"/>
                                          </p:stCondLst>
                                        </p:cTn>
                                        <p:tgtEl>
                                          <p:spTgt spid="16"/>
                                        </p:tgtEl>
                                        <p:attrNameLst>
                                          <p:attrName>style.visibility</p:attrName>
                                        </p:attrNameLst>
                                      </p:cBhvr>
                                      <p:to>
                                        <p:strVal val="hidden"/>
                                      </p:to>
                                    </p:set>
                                  </p:childTnLst>
                                </p:cTn>
                              </p:par>
                              <p:par>
                                <p:cTn id="313" presetID="1" presetClass="exit" presetSubtype="0" fill="hold" nodeType="withEffect">
                                  <p:stCondLst>
                                    <p:cond delay="0"/>
                                  </p:stCondLst>
                                  <p:childTnLst>
                                    <p:set>
                                      <p:cBhvr>
                                        <p:cTn id="314" dur="1" fill="hold">
                                          <p:stCondLst>
                                            <p:cond delay="0"/>
                                          </p:stCondLst>
                                        </p:cTn>
                                        <p:tgtEl>
                                          <p:spTgt spid="18"/>
                                        </p:tgtEl>
                                        <p:attrNameLst>
                                          <p:attrName>style.visibility</p:attrName>
                                        </p:attrNameLst>
                                      </p:cBhvr>
                                      <p:to>
                                        <p:strVal val="hidden"/>
                                      </p:to>
                                    </p:set>
                                  </p:childTnLst>
                                </p:cTn>
                              </p:par>
                              <p:par>
                                <p:cTn id="315" presetID="1" presetClass="exit" presetSubtype="0" fill="hold" nodeType="withEffect">
                                  <p:stCondLst>
                                    <p:cond delay="0"/>
                                  </p:stCondLst>
                                  <p:childTnLst>
                                    <p:set>
                                      <p:cBhvr>
                                        <p:cTn id="316" dur="1" fill="hold">
                                          <p:stCondLst>
                                            <p:cond delay="0"/>
                                          </p:stCondLst>
                                        </p:cTn>
                                        <p:tgtEl>
                                          <p:spTgt spid="22"/>
                                        </p:tgtEl>
                                        <p:attrNameLst>
                                          <p:attrName>style.visibility</p:attrName>
                                        </p:attrNameLst>
                                      </p:cBhvr>
                                      <p:to>
                                        <p:strVal val="hidden"/>
                                      </p:to>
                                    </p:set>
                                  </p:childTnLst>
                                </p:cTn>
                              </p:par>
                              <p:par>
                                <p:cTn id="317" presetID="1" presetClass="exit" presetSubtype="0" fill="hold" nodeType="withEffect">
                                  <p:stCondLst>
                                    <p:cond delay="0"/>
                                  </p:stCondLst>
                                  <p:childTnLst>
                                    <p:set>
                                      <p:cBhvr>
                                        <p:cTn id="318" dur="1" fill="hold">
                                          <p:stCondLst>
                                            <p:cond delay="0"/>
                                          </p:stCondLst>
                                        </p:cTn>
                                        <p:tgtEl>
                                          <p:spTgt spid="21"/>
                                        </p:tgtEl>
                                        <p:attrNameLst>
                                          <p:attrName>style.visibility</p:attrName>
                                        </p:attrNameLst>
                                      </p:cBhvr>
                                      <p:to>
                                        <p:strVal val="hidden"/>
                                      </p:to>
                                    </p:set>
                                  </p:childTnLst>
                                </p:cTn>
                              </p:par>
                              <p:par>
                                <p:cTn id="319" presetID="1" presetClass="exit" presetSubtype="0" fill="hold" nodeType="withEffect">
                                  <p:stCondLst>
                                    <p:cond delay="0"/>
                                  </p:stCondLst>
                                  <p:childTnLst>
                                    <p:set>
                                      <p:cBhvr>
                                        <p:cTn id="320" dur="1" fill="hold">
                                          <p:stCondLst>
                                            <p:cond delay="0"/>
                                          </p:stCondLst>
                                        </p:cTn>
                                        <p:tgtEl>
                                          <p:spTgt spid="23"/>
                                        </p:tgtEl>
                                        <p:attrNameLst>
                                          <p:attrName>style.visibility</p:attrName>
                                        </p:attrNameLst>
                                      </p:cBhvr>
                                      <p:to>
                                        <p:strVal val="hidden"/>
                                      </p:to>
                                    </p:set>
                                  </p:childTnLst>
                                </p:cTn>
                              </p:par>
                              <p:par>
                                <p:cTn id="321" presetID="1" presetClass="exit" presetSubtype="0" fill="hold" nodeType="withEffect">
                                  <p:stCondLst>
                                    <p:cond delay="0"/>
                                  </p:stCondLst>
                                  <p:childTnLst>
                                    <p:set>
                                      <p:cBhvr>
                                        <p:cTn id="322" dur="1" fill="hold">
                                          <p:stCondLst>
                                            <p:cond delay="0"/>
                                          </p:stCondLst>
                                        </p:cTn>
                                        <p:tgtEl>
                                          <p:spTgt spid="24"/>
                                        </p:tgtEl>
                                        <p:attrNameLst>
                                          <p:attrName>style.visibility</p:attrName>
                                        </p:attrNameLst>
                                      </p:cBhvr>
                                      <p:to>
                                        <p:strVal val="hidden"/>
                                      </p:to>
                                    </p:set>
                                  </p:childTnLst>
                                </p:cTn>
                              </p:par>
                              <p:par>
                                <p:cTn id="323" presetID="1" presetClass="exit" presetSubtype="0" fill="hold" nodeType="withEffect">
                                  <p:stCondLst>
                                    <p:cond delay="0"/>
                                  </p:stCondLst>
                                  <p:childTnLst>
                                    <p:set>
                                      <p:cBhvr>
                                        <p:cTn id="324" dur="1" fill="hold">
                                          <p:stCondLst>
                                            <p:cond delay="0"/>
                                          </p:stCondLst>
                                        </p:cTn>
                                        <p:tgtEl>
                                          <p:spTgt spid="20"/>
                                        </p:tgtEl>
                                        <p:attrNameLst>
                                          <p:attrName>style.visibility</p:attrName>
                                        </p:attrNameLst>
                                      </p:cBhvr>
                                      <p:to>
                                        <p:strVal val="hidden"/>
                                      </p:to>
                                    </p:set>
                                  </p:childTnLst>
                                </p:cTn>
                              </p:par>
                              <p:par>
                                <p:cTn id="325" presetID="1" presetClass="exit" presetSubtype="0" fill="hold" nodeType="withEffect">
                                  <p:stCondLst>
                                    <p:cond delay="0"/>
                                  </p:stCondLst>
                                  <p:childTnLst>
                                    <p:set>
                                      <p:cBhvr>
                                        <p:cTn id="326" dur="1" fill="hold">
                                          <p:stCondLst>
                                            <p:cond delay="0"/>
                                          </p:stCondLst>
                                        </p:cTn>
                                        <p:tgtEl>
                                          <p:spTgt spid="19"/>
                                        </p:tgtEl>
                                        <p:attrNameLst>
                                          <p:attrName>style.visibility</p:attrName>
                                        </p:attrNameLst>
                                      </p:cBhvr>
                                      <p:to>
                                        <p:strVal val="hidden"/>
                                      </p:to>
                                    </p:set>
                                  </p:childTnLst>
                                </p:cTn>
                              </p:par>
                              <p:par>
                                <p:cTn id="327" presetID="1" presetClass="exit" presetSubtype="0" fill="hold" nodeType="withEffect">
                                  <p:stCondLst>
                                    <p:cond delay="0"/>
                                  </p:stCondLst>
                                  <p:childTnLst>
                                    <p:set>
                                      <p:cBhvr>
                                        <p:cTn id="328" dur="1" fill="hold">
                                          <p:stCondLst>
                                            <p:cond delay="0"/>
                                          </p:stCondLst>
                                        </p:cTn>
                                        <p:tgtEl>
                                          <p:spTgt spid="28"/>
                                        </p:tgtEl>
                                        <p:attrNameLst>
                                          <p:attrName>style.visibility</p:attrName>
                                        </p:attrNameLst>
                                      </p:cBhvr>
                                      <p:to>
                                        <p:strVal val="hidden"/>
                                      </p:to>
                                    </p:set>
                                  </p:childTnLst>
                                </p:cTn>
                              </p:par>
                              <p:par>
                                <p:cTn id="329" presetID="1" presetClass="exit" presetSubtype="0" fill="hold" nodeType="withEffect">
                                  <p:stCondLst>
                                    <p:cond delay="0"/>
                                  </p:stCondLst>
                                  <p:childTnLst>
                                    <p:set>
                                      <p:cBhvr>
                                        <p:cTn id="330" dur="1" fill="hold">
                                          <p:stCondLst>
                                            <p:cond delay="0"/>
                                          </p:stCondLst>
                                        </p:cTn>
                                        <p:tgtEl>
                                          <p:spTgt spid="25"/>
                                        </p:tgtEl>
                                        <p:attrNameLst>
                                          <p:attrName>style.visibility</p:attrName>
                                        </p:attrNameLst>
                                      </p:cBhvr>
                                      <p:to>
                                        <p:strVal val="hidden"/>
                                      </p:to>
                                    </p:set>
                                  </p:childTnLst>
                                </p:cTn>
                              </p:par>
                              <p:par>
                                <p:cTn id="331" presetID="1" presetClass="exit" presetSubtype="0" fill="hold" nodeType="withEffect">
                                  <p:stCondLst>
                                    <p:cond delay="0"/>
                                  </p:stCondLst>
                                  <p:childTnLst>
                                    <p:set>
                                      <p:cBhvr>
                                        <p:cTn id="332" dur="1" fill="hold">
                                          <p:stCondLst>
                                            <p:cond delay="0"/>
                                          </p:stCondLst>
                                        </p:cTn>
                                        <p:tgtEl>
                                          <p:spTgt spid="27"/>
                                        </p:tgtEl>
                                        <p:attrNameLst>
                                          <p:attrName>style.visibility</p:attrName>
                                        </p:attrNameLst>
                                      </p:cBhvr>
                                      <p:to>
                                        <p:strVal val="hidden"/>
                                      </p:to>
                                    </p:set>
                                  </p:childTnLst>
                                </p:cTn>
                              </p:par>
                              <p:par>
                                <p:cTn id="333" presetID="1" presetClass="exit" presetSubtype="0" fill="hold" nodeType="withEffect">
                                  <p:stCondLst>
                                    <p:cond delay="0"/>
                                  </p:stCondLst>
                                  <p:childTnLst>
                                    <p:set>
                                      <p:cBhvr>
                                        <p:cTn id="334"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Interleaved</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25</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10" name="圖片 9" descr="一張含有 碗, 盤子類餐具, 餐具, 攪拌碗 的圖片&#10;&#10;自動產生的描述">
            <a:extLst>
              <a:ext uri="{FF2B5EF4-FFF2-40B4-BE49-F238E27FC236}">
                <a16:creationId xmlns:a16="http://schemas.microsoft.com/office/drawing/2014/main" id="{9017263E-BB22-D4BE-9789-7843B6B3E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130" y="4589117"/>
            <a:ext cx="2232574" cy="1171495"/>
          </a:xfrm>
          <a:prstGeom prst="rect">
            <a:avLst/>
          </a:prstGeom>
        </p:spPr>
      </p:pic>
      <p:pic>
        <p:nvPicPr>
          <p:cNvPr id="4" name="圖片 3" descr="一張含有 碗, 盤子類餐具, 餐具, 攪拌碗 的圖片&#10;&#10;自動產生的描述">
            <a:extLst>
              <a:ext uri="{FF2B5EF4-FFF2-40B4-BE49-F238E27FC236}">
                <a16:creationId xmlns:a16="http://schemas.microsoft.com/office/drawing/2014/main" id="{8A5D5AC9-31EE-4941-5C03-54EF962EC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210" y="4589118"/>
            <a:ext cx="2232574" cy="1171495"/>
          </a:xfrm>
          <a:prstGeom prst="rect">
            <a:avLst/>
          </a:prstGeom>
        </p:spPr>
      </p:pic>
      <p:pic>
        <p:nvPicPr>
          <p:cNvPr id="6" name="圖片 5" descr="一張含有 碗, 盤子類餐具, 餐具, 攪拌碗 的圖片&#10;&#10;自動產生的描述">
            <a:extLst>
              <a:ext uri="{FF2B5EF4-FFF2-40B4-BE49-F238E27FC236}">
                <a16:creationId xmlns:a16="http://schemas.microsoft.com/office/drawing/2014/main" id="{E9E7C530-2745-203A-7138-87FCDF080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290" y="4589099"/>
            <a:ext cx="2232574" cy="1171495"/>
          </a:xfrm>
          <a:prstGeom prst="rect">
            <a:avLst/>
          </a:prstGeom>
        </p:spPr>
      </p:pic>
      <p:pic>
        <p:nvPicPr>
          <p:cNvPr id="7" name="圖片 6" descr="一張含有 碗, 盤子類餐具, 餐具, 攪拌碗 的圖片&#10;&#10;自動產生的描述">
            <a:extLst>
              <a:ext uri="{FF2B5EF4-FFF2-40B4-BE49-F238E27FC236}">
                <a16:creationId xmlns:a16="http://schemas.microsoft.com/office/drawing/2014/main" id="{76D1E08C-F1E2-EE3A-CEE0-F80CEE516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8370" y="4589098"/>
            <a:ext cx="2232574" cy="1171495"/>
          </a:xfrm>
          <a:prstGeom prst="rect">
            <a:avLst/>
          </a:prstGeom>
        </p:spPr>
      </p:pic>
      <p:pic>
        <p:nvPicPr>
          <p:cNvPr id="31" name="圖片 30" descr="一張含有 圓形, 柳橙, 琥珀 的圖片&#10;&#10;自動產生的描述">
            <a:extLst>
              <a:ext uri="{FF2B5EF4-FFF2-40B4-BE49-F238E27FC236}">
                <a16:creationId xmlns:a16="http://schemas.microsoft.com/office/drawing/2014/main" id="{FB5BB3FE-DAA4-02F9-D992-7ECF7CD24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1724" y="4170386"/>
            <a:ext cx="1035197" cy="997208"/>
          </a:xfrm>
          <a:prstGeom prst="rect">
            <a:avLst/>
          </a:prstGeom>
        </p:spPr>
      </p:pic>
      <p:pic>
        <p:nvPicPr>
          <p:cNvPr id="32" name="圖片 31" descr="一張含有 圓形, 柳橙, 琥珀 的圖片&#10;&#10;自動產生的描述">
            <a:extLst>
              <a:ext uri="{FF2B5EF4-FFF2-40B4-BE49-F238E27FC236}">
                <a16:creationId xmlns:a16="http://schemas.microsoft.com/office/drawing/2014/main" id="{9B267A24-96A9-A4EF-820C-05439587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445" y="3576085"/>
            <a:ext cx="1035197" cy="997208"/>
          </a:xfrm>
          <a:prstGeom prst="rect">
            <a:avLst/>
          </a:prstGeom>
        </p:spPr>
      </p:pic>
      <p:pic>
        <p:nvPicPr>
          <p:cNvPr id="33" name="圖片 32" descr="一張含有 圓形, 柳橙, 琥珀 的圖片&#10;&#10;自動產生的描述">
            <a:extLst>
              <a:ext uri="{FF2B5EF4-FFF2-40B4-BE49-F238E27FC236}">
                <a16:creationId xmlns:a16="http://schemas.microsoft.com/office/drawing/2014/main" id="{84EDBCB5-24A8-48D1-2689-789E54CADB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012" y="4170386"/>
            <a:ext cx="1035197" cy="997208"/>
          </a:xfrm>
          <a:prstGeom prst="rect">
            <a:avLst/>
          </a:prstGeom>
        </p:spPr>
      </p:pic>
      <p:pic>
        <p:nvPicPr>
          <p:cNvPr id="34" name="圖片 33" descr="一張含有 圓形, 柳橙, 琥珀 的圖片&#10;&#10;自動產生的描述">
            <a:extLst>
              <a:ext uri="{FF2B5EF4-FFF2-40B4-BE49-F238E27FC236}">
                <a16:creationId xmlns:a16="http://schemas.microsoft.com/office/drawing/2014/main" id="{5BFD7E4D-42C7-C81D-8B80-B52C5C0C47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2488" y="4170386"/>
            <a:ext cx="1035197" cy="997208"/>
          </a:xfrm>
          <a:prstGeom prst="rect">
            <a:avLst/>
          </a:prstGeom>
        </p:spPr>
      </p:pic>
      <p:pic>
        <p:nvPicPr>
          <p:cNvPr id="35" name="圖片 34" descr="一張含有 圓形, 柳橙, 琥珀 的圖片&#10;&#10;自動產生的描述">
            <a:extLst>
              <a:ext uri="{FF2B5EF4-FFF2-40B4-BE49-F238E27FC236}">
                <a16:creationId xmlns:a16="http://schemas.microsoft.com/office/drawing/2014/main" id="{0FCAE18A-1525-B35C-5191-2C93E36B24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9861" y="3429000"/>
            <a:ext cx="1035197" cy="997208"/>
          </a:xfrm>
          <a:prstGeom prst="rect">
            <a:avLst/>
          </a:prstGeom>
        </p:spPr>
      </p:pic>
      <p:pic>
        <p:nvPicPr>
          <p:cNvPr id="36" name="圖片 35" descr="一張含有 圓形, 柳橙, 琥珀 的圖片&#10;&#10;自動產生的描述">
            <a:extLst>
              <a:ext uri="{FF2B5EF4-FFF2-40B4-BE49-F238E27FC236}">
                <a16:creationId xmlns:a16="http://schemas.microsoft.com/office/drawing/2014/main" id="{9DF78189-4B34-A4F4-89FB-A218FE201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5342" y="4137712"/>
            <a:ext cx="1035197" cy="997208"/>
          </a:xfrm>
          <a:prstGeom prst="rect">
            <a:avLst/>
          </a:prstGeom>
        </p:spPr>
      </p:pic>
      <p:pic>
        <p:nvPicPr>
          <p:cNvPr id="37" name="圖片 36" descr="一張含有 圓形, 柳橙, 琥珀 的圖片&#10;&#10;自動產生的描述">
            <a:extLst>
              <a:ext uri="{FF2B5EF4-FFF2-40B4-BE49-F238E27FC236}">
                <a16:creationId xmlns:a16="http://schemas.microsoft.com/office/drawing/2014/main" id="{31E41C31-162D-9E6B-1AB0-97E339C49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385" y="4170386"/>
            <a:ext cx="1035197" cy="997208"/>
          </a:xfrm>
          <a:prstGeom prst="rect">
            <a:avLst/>
          </a:prstGeom>
        </p:spPr>
      </p:pic>
      <p:pic>
        <p:nvPicPr>
          <p:cNvPr id="38" name="圖片 37" descr="一張含有 圓形, 柳橙, 琥珀 的圖片&#10;&#10;自動產生的描述">
            <a:extLst>
              <a:ext uri="{FF2B5EF4-FFF2-40B4-BE49-F238E27FC236}">
                <a16:creationId xmlns:a16="http://schemas.microsoft.com/office/drawing/2014/main" id="{4360597D-195C-A823-2299-B65C830503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996" y="3487416"/>
            <a:ext cx="1035197" cy="997208"/>
          </a:xfrm>
          <a:prstGeom prst="rect">
            <a:avLst/>
          </a:prstGeom>
        </p:spPr>
      </p:pic>
      <p:pic>
        <p:nvPicPr>
          <p:cNvPr id="39" name="圖片 38" descr="一張含有 圓形, 柳橙, 琥珀 的圖片&#10;&#10;自動產生的描述">
            <a:extLst>
              <a:ext uri="{FF2B5EF4-FFF2-40B4-BE49-F238E27FC236}">
                <a16:creationId xmlns:a16="http://schemas.microsoft.com/office/drawing/2014/main" id="{08DBC2A5-2744-3062-A893-68B01E510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349" y="4151786"/>
            <a:ext cx="1035197" cy="997208"/>
          </a:xfrm>
          <a:prstGeom prst="rect">
            <a:avLst/>
          </a:prstGeom>
        </p:spPr>
      </p:pic>
      <p:pic>
        <p:nvPicPr>
          <p:cNvPr id="40" name="圖片 39" descr="一張含有 圓形, 柳橙, 琥珀 的圖片&#10;&#10;自動產生的描述">
            <a:extLst>
              <a:ext uri="{FF2B5EF4-FFF2-40B4-BE49-F238E27FC236}">
                <a16:creationId xmlns:a16="http://schemas.microsoft.com/office/drawing/2014/main" id="{81E4AAB9-5BA0-036F-0828-D4D1B7483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3720" y="4177657"/>
            <a:ext cx="1035197" cy="997208"/>
          </a:xfrm>
          <a:prstGeom prst="rect">
            <a:avLst/>
          </a:prstGeom>
        </p:spPr>
      </p:pic>
    </p:spTree>
    <p:custDataLst>
      <p:tags r:id="rId1"/>
    </p:custDataLst>
    <p:extLst>
      <p:ext uri="{BB962C8B-B14F-4D97-AF65-F5344CB8AC3E}">
        <p14:creationId xmlns:p14="http://schemas.microsoft.com/office/powerpoint/2010/main" val="95493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80">
                                          <p:stCondLst>
                                            <p:cond delay="0"/>
                                          </p:stCondLst>
                                        </p:cTn>
                                        <p:tgtEl>
                                          <p:spTgt spid="39"/>
                                        </p:tgtEl>
                                      </p:cBhvr>
                                    </p:animEffect>
                                    <p:anim calcmode="lin" valueType="num">
                                      <p:cBhvr>
                                        <p:cTn id="8"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3" dur="26">
                                          <p:stCondLst>
                                            <p:cond delay="650"/>
                                          </p:stCondLst>
                                        </p:cTn>
                                        <p:tgtEl>
                                          <p:spTgt spid="39"/>
                                        </p:tgtEl>
                                      </p:cBhvr>
                                      <p:to x="100000" y="60000"/>
                                    </p:animScale>
                                    <p:animScale>
                                      <p:cBhvr>
                                        <p:cTn id="14" dur="166" decel="50000">
                                          <p:stCondLst>
                                            <p:cond delay="676"/>
                                          </p:stCondLst>
                                        </p:cTn>
                                        <p:tgtEl>
                                          <p:spTgt spid="39"/>
                                        </p:tgtEl>
                                      </p:cBhvr>
                                      <p:to x="100000" y="100000"/>
                                    </p:animScale>
                                    <p:animScale>
                                      <p:cBhvr>
                                        <p:cTn id="15" dur="26">
                                          <p:stCondLst>
                                            <p:cond delay="1312"/>
                                          </p:stCondLst>
                                        </p:cTn>
                                        <p:tgtEl>
                                          <p:spTgt spid="39"/>
                                        </p:tgtEl>
                                      </p:cBhvr>
                                      <p:to x="100000" y="80000"/>
                                    </p:animScale>
                                    <p:animScale>
                                      <p:cBhvr>
                                        <p:cTn id="16" dur="166" decel="50000">
                                          <p:stCondLst>
                                            <p:cond delay="1338"/>
                                          </p:stCondLst>
                                        </p:cTn>
                                        <p:tgtEl>
                                          <p:spTgt spid="39"/>
                                        </p:tgtEl>
                                      </p:cBhvr>
                                      <p:to x="100000" y="100000"/>
                                    </p:animScale>
                                    <p:animScale>
                                      <p:cBhvr>
                                        <p:cTn id="17" dur="26">
                                          <p:stCondLst>
                                            <p:cond delay="1642"/>
                                          </p:stCondLst>
                                        </p:cTn>
                                        <p:tgtEl>
                                          <p:spTgt spid="39"/>
                                        </p:tgtEl>
                                      </p:cBhvr>
                                      <p:to x="100000" y="90000"/>
                                    </p:animScale>
                                    <p:animScale>
                                      <p:cBhvr>
                                        <p:cTn id="18" dur="166" decel="50000">
                                          <p:stCondLst>
                                            <p:cond delay="1668"/>
                                          </p:stCondLst>
                                        </p:cTn>
                                        <p:tgtEl>
                                          <p:spTgt spid="39"/>
                                        </p:tgtEl>
                                      </p:cBhvr>
                                      <p:to x="100000" y="100000"/>
                                    </p:animScale>
                                    <p:animScale>
                                      <p:cBhvr>
                                        <p:cTn id="19" dur="26">
                                          <p:stCondLst>
                                            <p:cond delay="1808"/>
                                          </p:stCondLst>
                                        </p:cTn>
                                        <p:tgtEl>
                                          <p:spTgt spid="39"/>
                                        </p:tgtEl>
                                      </p:cBhvr>
                                      <p:to x="100000" y="95000"/>
                                    </p:animScale>
                                    <p:animScale>
                                      <p:cBhvr>
                                        <p:cTn id="20" dur="166" decel="50000">
                                          <p:stCondLst>
                                            <p:cond delay="1834"/>
                                          </p:stCondLst>
                                        </p:cTn>
                                        <p:tgtEl>
                                          <p:spTgt spid="39"/>
                                        </p:tgtEl>
                                      </p:cBhvr>
                                      <p:to x="100000" y="100000"/>
                                    </p:animScale>
                                  </p:childTnLst>
                                </p:cTn>
                              </p:par>
                              <p:par>
                                <p:cTn id="21" presetID="26" presetClass="entr" presetSubtype="0" fill="hold" nodeType="withEffect">
                                  <p:stCondLst>
                                    <p:cond delay="10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80">
                                          <p:stCondLst>
                                            <p:cond delay="0"/>
                                          </p:stCondLst>
                                        </p:cTn>
                                        <p:tgtEl>
                                          <p:spTgt spid="40"/>
                                        </p:tgtEl>
                                      </p:cBhvr>
                                    </p:animEffect>
                                    <p:anim calcmode="lin" valueType="num">
                                      <p:cBhvr>
                                        <p:cTn id="24"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29" dur="26">
                                          <p:stCondLst>
                                            <p:cond delay="650"/>
                                          </p:stCondLst>
                                        </p:cTn>
                                        <p:tgtEl>
                                          <p:spTgt spid="40"/>
                                        </p:tgtEl>
                                      </p:cBhvr>
                                      <p:to x="100000" y="60000"/>
                                    </p:animScale>
                                    <p:animScale>
                                      <p:cBhvr>
                                        <p:cTn id="30" dur="166" decel="50000">
                                          <p:stCondLst>
                                            <p:cond delay="676"/>
                                          </p:stCondLst>
                                        </p:cTn>
                                        <p:tgtEl>
                                          <p:spTgt spid="40"/>
                                        </p:tgtEl>
                                      </p:cBhvr>
                                      <p:to x="100000" y="100000"/>
                                    </p:animScale>
                                    <p:animScale>
                                      <p:cBhvr>
                                        <p:cTn id="31" dur="26">
                                          <p:stCondLst>
                                            <p:cond delay="1312"/>
                                          </p:stCondLst>
                                        </p:cTn>
                                        <p:tgtEl>
                                          <p:spTgt spid="40"/>
                                        </p:tgtEl>
                                      </p:cBhvr>
                                      <p:to x="100000" y="80000"/>
                                    </p:animScale>
                                    <p:animScale>
                                      <p:cBhvr>
                                        <p:cTn id="32" dur="166" decel="50000">
                                          <p:stCondLst>
                                            <p:cond delay="1338"/>
                                          </p:stCondLst>
                                        </p:cTn>
                                        <p:tgtEl>
                                          <p:spTgt spid="40"/>
                                        </p:tgtEl>
                                      </p:cBhvr>
                                      <p:to x="100000" y="100000"/>
                                    </p:animScale>
                                    <p:animScale>
                                      <p:cBhvr>
                                        <p:cTn id="33" dur="26">
                                          <p:stCondLst>
                                            <p:cond delay="1642"/>
                                          </p:stCondLst>
                                        </p:cTn>
                                        <p:tgtEl>
                                          <p:spTgt spid="40"/>
                                        </p:tgtEl>
                                      </p:cBhvr>
                                      <p:to x="100000" y="90000"/>
                                    </p:animScale>
                                    <p:animScale>
                                      <p:cBhvr>
                                        <p:cTn id="34" dur="166" decel="50000">
                                          <p:stCondLst>
                                            <p:cond delay="1668"/>
                                          </p:stCondLst>
                                        </p:cTn>
                                        <p:tgtEl>
                                          <p:spTgt spid="40"/>
                                        </p:tgtEl>
                                      </p:cBhvr>
                                      <p:to x="100000" y="100000"/>
                                    </p:animScale>
                                    <p:animScale>
                                      <p:cBhvr>
                                        <p:cTn id="35" dur="26">
                                          <p:stCondLst>
                                            <p:cond delay="1808"/>
                                          </p:stCondLst>
                                        </p:cTn>
                                        <p:tgtEl>
                                          <p:spTgt spid="40"/>
                                        </p:tgtEl>
                                      </p:cBhvr>
                                      <p:to x="100000" y="95000"/>
                                    </p:animScale>
                                    <p:animScale>
                                      <p:cBhvr>
                                        <p:cTn id="36" dur="166" decel="50000">
                                          <p:stCondLst>
                                            <p:cond delay="1834"/>
                                          </p:stCondLst>
                                        </p:cTn>
                                        <p:tgtEl>
                                          <p:spTgt spid="40"/>
                                        </p:tgtEl>
                                      </p:cBhvr>
                                      <p:to x="100000" y="100000"/>
                                    </p:animScale>
                                  </p:childTnLst>
                                </p:cTn>
                              </p:par>
                              <p:par>
                                <p:cTn id="37" presetID="26" presetClass="entr" presetSubtype="0" fill="hold" nodeType="withEffect">
                                  <p:stCondLst>
                                    <p:cond delay="20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80">
                                          <p:stCondLst>
                                            <p:cond delay="0"/>
                                          </p:stCondLst>
                                        </p:cTn>
                                        <p:tgtEl>
                                          <p:spTgt spid="38"/>
                                        </p:tgtEl>
                                      </p:cBhvr>
                                    </p:animEffect>
                                    <p:anim calcmode="lin" valueType="num">
                                      <p:cBhvr>
                                        <p:cTn id="40"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5" dur="26">
                                          <p:stCondLst>
                                            <p:cond delay="650"/>
                                          </p:stCondLst>
                                        </p:cTn>
                                        <p:tgtEl>
                                          <p:spTgt spid="38"/>
                                        </p:tgtEl>
                                      </p:cBhvr>
                                      <p:to x="100000" y="60000"/>
                                    </p:animScale>
                                    <p:animScale>
                                      <p:cBhvr>
                                        <p:cTn id="46" dur="166" decel="50000">
                                          <p:stCondLst>
                                            <p:cond delay="676"/>
                                          </p:stCondLst>
                                        </p:cTn>
                                        <p:tgtEl>
                                          <p:spTgt spid="38"/>
                                        </p:tgtEl>
                                      </p:cBhvr>
                                      <p:to x="100000" y="100000"/>
                                    </p:animScale>
                                    <p:animScale>
                                      <p:cBhvr>
                                        <p:cTn id="47" dur="26">
                                          <p:stCondLst>
                                            <p:cond delay="1312"/>
                                          </p:stCondLst>
                                        </p:cTn>
                                        <p:tgtEl>
                                          <p:spTgt spid="38"/>
                                        </p:tgtEl>
                                      </p:cBhvr>
                                      <p:to x="100000" y="80000"/>
                                    </p:animScale>
                                    <p:animScale>
                                      <p:cBhvr>
                                        <p:cTn id="48" dur="166" decel="50000">
                                          <p:stCondLst>
                                            <p:cond delay="1338"/>
                                          </p:stCondLst>
                                        </p:cTn>
                                        <p:tgtEl>
                                          <p:spTgt spid="38"/>
                                        </p:tgtEl>
                                      </p:cBhvr>
                                      <p:to x="100000" y="100000"/>
                                    </p:animScale>
                                    <p:animScale>
                                      <p:cBhvr>
                                        <p:cTn id="49" dur="26">
                                          <p:stCondLst>
                                            <p:cond delay="1642"/>
                                          </p:stCondLst>
                                        </p:cTn>
                                        <p:tgtEl>
                                          <p:spTgt spid="38"/>
                                        </p:tgtEl>
                                      </p:cBhvr>
                                      <p:to x="100000" y="90000"/>
                                    </p:animScale>
                                    <p:animScale>
                                      <p:cBhvr>
                                        <p:cTn id="50" dur="166" decel="50000">
                                          <p:stCondLst>
                                            <p:cond delay="1668"/>
                                          </p:stCondLst>
                                        </p:cTn>
                                        <p:tgtEl>
                                          <p:spTgt spid="38"/>
                                        </p:tgtEl>
                                      </p:cBhvr>
                                      <p:to x="100000" y="100000"/>
                                    </p:animScale>
                                    <p:animScale>
                                      <p:cBhvr>
                                        <p:cTn id="51" dur="26">
                                          <p:stCondLst>
                                            <p:cond delay="1808"/>
                                          </p:stCondLst>
                                        </p:cTn>
                                        <p:tgtEl>
                                          <p:spTgt spid="38"/>
                                        </p:tgtEl>
                                      </p:cBhvr>
                                      <p:to x="100000" y="95000"/>
                                    </p:animScale>
                                    <p:animScale>
                                      <p:cBhvr>
                                        <p:cTn id="52" dur="166" decel="50000">
                                          <p:stCondLst>
                                            <p:cond delay="1834"/>
                                          </p:stCondLst>
                                        </p:cTn>
                                        <p:tgtEl>
                                          <p:spTgt spid="38"/>
                                        </p:tgtEl>
                                      </p:cBhvr>
                                      <p:to x="100000" y="100000"/>
                                    </p:animScale>
                                  </p:childTnLst>
                                </p:cTn>
                              </p:par>
                              <p:par>
                                <p:cTn id="53" presetID="26" presetClass="entr" presetSubtype="0" fill="hold" nodeType="withEffect">
                                  <p:stCondLst>
                                    <p:cond delay="30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80">
                                          <p:stCondLst>
                                            <p:cond delay="0"/>
                                          </p:stCondLst>
                                        </p:cTn>
                                        <p:tgtEl>
                                          <p:spTgt spid="36"/>
                                        </p:tgtEl>
                                      </p:cBhvr>
                                    </p:animEffect>
                                    <p:anim calcmode="lin" valueType="num">
                                      <p:cBhvr>
                                        <p:cTn id="56"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61" dur="26">
                                          <p:stCondLst>
                                            <p:cond delay="650"/>
                                          </p:stCondLst>
                                        </p:cTn>
                                        <p:tgtEl>
                                          <p:spTgt spid="36"/>
                                        </p:tgtEl>
                                      </p:cBhvr>
                                      <p:to x="100000" y="60000"/>
                                    </p:animScale>
                                    <p:animScale>
                                      <p:cBhvr>
                                        <p:cTn id="62" dur="166" decel="50000">
                                          <p:stCondLst>
                                            <p:cond delay="676"/>
                                          </p:stCondLst>
                                        </p:cTn>
                                        <p:tgtEl>
                                          <p:spTgt spid="36"/>
                                        </p:tgtEl>
                                      </p:cBhvr>
                                      <p:to x="100000" y="100000"/>
                                    </p:animScale>
                                    <p:animScale>
                                      <p:cBhvr>
                                        <p:cTn id="63" dur="26">
                                          <p:stCondLst>
                                            <p:cond delay="1312"/>
                                          </p:stCondLst>
                                        </p:cTn>
                                        <p:tgtEl>
                                          <p:spTgt spid="36"/>
                                        </p:tgtEl>
                                      </p:cBhvr>
                                      <p:to x="100000" y="80000"/>
                                    </p:animScale>
                                    <p:animScale>
                                      <p:cBhvr>
                                        <p:cTn id="64" dur="166" decel="50000">
                                          <p:stCondLst>
                                            <p:cond delay="1338"/>
                                          </p:stCondLst>
                                        </p:cTn>
                                        <p:tgtEl>
                                          <p:spTgt spid="36"/>
                                        </p:tgtEl>
                                      </p:cBhvr>
                                      <p:to x="100000" y="100000"/>
                                    </p:animScale>
                                    <p:animScale>
                                      <p:cBhvr>
                                        <p:cTn id="65" dur="26">
                                          <p:stCondLst>
                                            <p:cond delay="1642"/>
                                          </p:stCondLst>
                                        </p:cTn>
                                        <p:tgtEl>
                                          <p:spTgt spid="36"/>
                                        </p:tgtEl>
                                      </p:cBhvr>
                                      <p:to x="100000" y="90000"/>
                                    </p:animScale>
                                    <p:animScale>
                                      <p:cBhvr>
                                        <p:cTn id="66" dur="166" decel="50000">
                                          <p:stCondLst>
                                            <p:cond delay="1668"/>
                                          </p:stCondLst>
                                        </p:cTn>
                                        <p:tgtEl>
                                          <p:spTgt spid="36"/>
                                        </p:tgtEl>
                                      </p:cBhvr>
                                      <p:to x="100000" y="100000"/>
                                    </p:animScale>
                                    <p:animScale>
                                      <p:cBhvr>
                                        <p:cTn id="67" dur="26">
                                          <p:stCondLst>
                                            <p:cond delay="1808"/>
                                          </p:stCondLst>
                                        </p:cTn>
                                        <p:tgtEl>
                                          <p:spTgt spid="36"/>
                                        </p:tgtEl>
                                      </p:cBhvr>
                                      <p:to x="100000" y="95000"/>
                                    </p:animScale>
                                    <p:animScale>
                                      <p:cBhvr>
                                        <p:cTn id="68" dur="166" decel="50000">
                                          <p:stCondLst>
                                            <p:cond delay="1834"/>
                                          </p:stCondLst>
                                        </p:cTn>
                                        <p:tgtEl>
                                          <p:spTgt spid="36"/>
                                        </p:tgtEl>
                                      </p:cBhvr>
                                      <p:to x="100000" y="100000"/>
                                    </p:animScale>
                                  </p:childTnLst>
                                </p:cTn>
                              </p:par>
                              <p:par>
                                <p:cTn id="69" presetID="26" presetClass="entr" presetSubtype="0" fill="hold" nodeType="withEffect">
                                  <p:stCondLst>
                                    <p:cond delay="400"/>
                                  </p:stCondLst>
                                  <p:childTnLst>
                                    <p:set>
                                      <p:cBhvr>
                                        <p:cTn id="70" dur="1" fill="hold">
                                          <p:stCondLst>
                                            <p:cond delay="0"/>
                                          </p:stCondLst>
                                        </p:cTn>
                                        <p:tgtEl>
                                          <p:spTgt spid="37"/>
                                        </p:tgtEl>
                                        <p:attrNameLst>
                                          <p:attrName>style.visibility</p:attrName>
                                        </p:attrNameLst>
                                      </p:cBhvr>
                                      <p:to>
                                        <p:strVal val="visible"/>
                                      </p:to>
                                    </p:set>
                                    <p:animEffect transition="in" filter="wipe(down)">
                                      <p:cBhvr>
                                        <p:cTn id="71" dur="580">
                                          <p:stCondLst>
                                            <p:cond delay="0"/>
                                          </p:stCondLst>
                                        </p:cTn>
                                        <p:tgtEl>
                                          <p:spTgt spid="37"/>
                                        </p:tgtEl>
                                      </p:cBhvr>
                                    </p:animEffect>
                                    <p:anim calcmode="lin" valueType="num">
                                      <p:cBhvr>
                                        <p:cTn id="72"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77" dur="26">
                                          <p:stCondLst>
                                            <p:cond delay="650"/>
                                          </p:stCondLst>
                                        </p:cTn>
                                        <p:tgtEl>
                                          <p:spTgt spid="37"/>
                                        </p:tgtEl>
                                      </p:cBhvr>
                                      <p:to x="100000" y="60000"/>
                                    </p:animScale>
                                    <p:animScale>
                                      <p:cBhvr>
                                        <p:cTn id="78" dur="166" decel="50000">
                                          <p:stCondLst>
                                            <p:cond delay="676"/>
                                          </p:stCondLst>
                                        </p:cTn>
                                        <p:tgtEl>
                                          <p:spTgt spid="37"/>
                                        </p:tgtEl>
                                      </p:cBhvr>
                                      <p:to x="100000" y="100000"/>
                                    </p:animScale>
                                    <p:animScale>
                                      <p:cBhvr>
                                        <p:cTn id="79" dur="26">
                                          <p:stCondLst>
                                            <p:cond delay="1312"/>
                                          </p:stCondLst>
                                        </p:cTn>
                                        <p:tgtEl>
                                          <p:spTgt spid="37"/>
                                        </p:tgtEl>
                                      </p:cBhvr>
                                      <p:to x="100000" y="80000"/>
                                    </p:animScale>
                                    <p:animScale>
                                      <p:cBhvr>
                                        <p:cTn id="80" dur="166" decel="50000">
                                          <p:stCondLst>
                                            <p:cond delay="1338"/>
                                          </p:stCondLst>
                                        </p:cTn>
                                        <p:tgtEl>
                                          <p:spTgt spid="37"/>
                                        </p:tgtEl>
                                      </p:cBhvr>
                                      <p:to x="100000" y="100000"/>
                                    </p:animScale>
                                    <p:animScale>
                                      <p:cBhvr>
                                        <p:cTn id="81" dur="26">
                                          <p:stCondLst>
                                            <p:cond delay="1642"/>
                                          </p:stCondLst>
                                        </p:cTn>
                                        <p:tgtEl>
                                          <p:spTgt spid="37"/>
                                        </p:tgtEl>
                                      </p:cBhvr>
                                      <p:to x="100000" y="90000"/>
                                    </p:animScale>
                                    <p:animScale>
                                      <p:cBhvr>
                                        <p:cTn id="82" dur="166" decel="50000">
                                          <p:stCondLst>
                                            <p:cond delay="1668"/>
                                          </p:stCondLst>
                                        </p:cTn>
                                        <p:tgtEl>
                                          <p:spTgt spid="37"/>
                                        </p:tgtEl>
                                      </p:cBhvr>
                                      <p:to x="100000" y="100000"/>
                                    </p:animScale>
                                    <p:animScale>
                                      <p:cBhvr>
                                        <p:cTn id="83" dur="26">
                                          <p:stCondLst>
                                            <p:cond delay="1808"/>
                                          </p:stCondLst>
                                        </p:cTn>
                                        <p:tgtEl>
                                          <p:spTgt spid="37"/>
                                        </p:tgtEl>
                                      </p:cBhvr>
                                      <p:to x="100000" y="95000"/>
                                    </p:animScale>
                                    <p:animScale>
                                      <p:cBhvr>
                                        <p:cTn id="84" dur="166" decel="50000">
                                          <p:stCondLst>
                                            <p:cond delay="1834"/>
                                          </p:stCondLst>
                                        </p:cTn>
                                        <p:tgtEl>
                                          <p:spTgt spid="37"/>
                                        </p:tgtEl>
                                      </p:cBhvr>
                                      <p:to x="100000" y="100000"/>
                                    </p:animScale>
                                  </p:childTnLst>
                                </p:cTn>
                              </p:par>
                              <p:par>
                                <p:cTn id="85" presetID="26" presetClass="entr" presetSubtype="0" fill="hold" nodeType="withEffect">
                                  <p:stCondLst>
                                    <p:cond delay="50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80">
                                          <p:stCondLst>
                                            <p:cond delay="0"/>
                                          </p:stCondLst>
                                        </p:cTn>
                                        <p:tgtEl>
                                          <p:spTgt spid="35"/>
                                        </p:tgtEl>
                                      </p:cBhvr>
                                    </p:animEffect>
                                    <p:anim calcmode="lin" valueType="num">
                                      <p:cBhvr>
                                        <p:cTn id="88"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93" dur="26">
                                          <p:stCondLst>
                                            <p:cond delay="650"/>
                                          </p:stCondLst>
                                        </p:cTn>
                                        <p:tgtEl>
                                          <p:spTgt spid="35"/>
                                        </p:tgtEl>
                                      </p:cBhvr>
                                      <p:to x="100000" y="60000"/>
                                    </p:animScale>
                                    <p:animScale>
                                      <p:cBhvr>
                                        <p:cTn id="94" dur="166" decel="50000">
                                          <p:stCondLst>
                                            <p:cond delay="676"/>
                                          </p:stCondLst>
                                        </p:cTn>
                                        <p:tgtEl>
                                          <p:spTgt spid="35"/>
                                        </p:tgtEl>
                                      </p:cBhvr>
                                      <p:to x="100000" y="100000"/>
                                    </p:animScale>
                                    <p:animScale>
                                      <p:cBhvr>
                                        <p:cTn id="95" dur="26">
                                          <p:stCondLst>
                                            <p:cond delay="1312"/>
                                          </p:stCondLst>
                                        </p:cTn>
                                        <p:tgtEl>
                                          <p:spTgt spid="35"/>
                                        </p:tgtEl>
                                      </p:cBhvr>
                                      <p:to x="100000" y="80000"/>
                                    </p:animScale>
                                    <p:animScale>
                                      <p:cBhvr>
                                        <p:cTn id="96" dur="166" decel="50000">
                                          <p:stCondLst>
                                            <p:cond delay="1338"/>
                                          </p:stCondLst>
                                        </p:cTn>
                                        <p:tgtEl>
                                          <p:spTgt spid="35"/>
                                        </p:tgtEl>
                                      </p:cBhvr>
                                      <p:to x="100000" y="100000"/>
                                    </p:animScale>
                                    <p:animScale>
                                      <p:cBhvr>
                                        <p:cTn id="97" dur="26">
                                          <p:stCondLst>
                                            <p:cond delay="1642"/>
                                          </p:stCondLst>
                                        </p:cTn>
                                        <p:tgtEl>
                                          <p:spTgt spid="35"/>
                                        </p:tgtEl>
                                      </p:cBhvr>
                                      <p:to x="100000" y="90000"/>
                                    </p:animScale>
                                    <p:animScale>
                                      <p:cBhvr>
                                        <p:cTn id="98" dur="166" decel="50000">
                                          <p:stCondLst>
                                            <p:cond delay="1668"/>
                                          </p:stCondLst>
                                        </p:cTn>
                                        <p:tgtEl>
                                          <p:spTgt spid="35"/>
                                        </p:tgtEl>
                                      </p:cBhvr>
                                      <p:to x="100000" y="100000"/>
                                    </p:animScale>
                                    <p:animScale>
                                      <p:cBhvr>
                                        <p:cTn id="99" dur="26">
                                          <p:stCondLst>
                                            <p:cond delay="1808"/>
                                          </p:stCondLst>
                                        </p:cTn>
                                        <p:tgtEl>
                                          <p:spTgt spid="35"/>
                                        </p:tgtEl>
                                      </p:cBhvr>
                                      <p:to x="100000" y="95000"/>
                                    </p:animScale>
                                    <p:animScale>
                                      <p:cBhvr>
                                        <p:cTn id="100" dur="166" decel="50000">
                                          <p:stCondLst>
                                            <p:cond delay="1834"/>
                                          </p:stCondLst>
                                        </p:cTn>
                                        <p:tgtEl>
                                          <p:spTgt spid="35"/>
                                        </p:tgtEl>
                                      </p:cBhvr>
                                      <p:to x="100000" y="100000"/>
                                    </p:animScale>
                                  </p:childTnLst>
                                </p:cTn>
                              </p:par>
                              <p:par>
                                <p:cTn id="101" presetID="26" presetClass="entr" presetSubtype="0" fill="hold" nodeType="withEffect">
                                  <p:stCondLst>
                                    <p:cond delay="600"/>
                                  </p:stCondLst>
                                  <p:childTnLst>
                                    <p:set>
                                      <p:cBhvr>
                                        <p:cTn id="102" dur="1" fill="hold">
                                          <p:stCondLst>
                                            <p:cond delay="0"/>
                                          </p:stCondLst>
                                        </p:cTn>
                                        <p:tgtEl>
                                          <p:spTgt spid="33"/>
                                        </p:tgtEl>
                                        <p:attrNameLst>
                                          <p:attrName>style.visibility</p:attrName>
                                        </p:attrNameLst>
                                      </p:cBhvr>
                                      <p:to>
                                        <p:strVal val="visible"/>
                                      </p:to>
                                    </p:set>
                                    <p:animEffect transition="in" filter="wipe(down)">
                                      <p:cBhvr>
                                        <p:cTn id="103" dur="580">
                                          <p:stCondLst>
                                            <p:cond delay="0"/>
                                          </p:stCondLst>
                                        </p:cTn>
                                        <p:tgtEl>
                                          <p:spTgt spid="33"/>
                                        </p:tgtEl>
                                      </p:cBhvr>
                                    </p:animEffect>
                                    <p:anim calcmode="lin" valueType="num">
                                      <p:cBhvr>
                                        <p:cTn id="104"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09" dur="26">
                                          <p:stCondLst>
                                            <p:cond delay="650"/>
                                          </p:stCondLst>
                                        </p:cTn>
                                        <p:tgtEl>
                                          <p:spTgt spid="33"/>
                                        </p:tgtEl>
                                      </p:cBhvr>
                                      <p:to x="100000" y="60000"/>
                                    </p:animScale>
                                    <p:animScale>
                                      <p:cBhvr>
                                        <p:cTn id="110" dur="166" decel="50000">
                                          <p:stCondLst>
                                            <p:cond delay="676"/>
                                          </p:stCondLst>
                                        </p:cTn>
                                        <p:tgtEl>
                                          <p:spTgt spid="33"/>
                                        </p:tgtEl>
                                      </p:cBhvr>
                                      <p:to x="100000" y="100000"/>
                                    </p:animScale>
                                    <p:animScale>
                                      <p:cBhvr>
                                        <p:cTn id="111" dur="26">
                                          <p:stCondLst>
                                            <p:cond delay="1312"/>
                                          </p:stCondLst>
                                        </p:cTn>
                                        <p:tgtEl>
                                          <p:spTgt spid="33"/>
                                        </p:tgtEl>
                                      </p:cBhvr>
                                      <p:to x="100000" y="80000"/>
                                    </p:animScale>
                                    <p:animScale>
                                      <p:cBhvr>
                                        <p:cTn id="112" dur="166" decel="50000">
                                          <p:stCondLst>
                                            <p:cond delay="1338"/>
                                          </p:stCondLst>
                                        </p:cTn>
                                        <p:tgtEl>
                                          <p:spTgt spid="33"/>
                                        </p:tgtEl>
                                      </p:cBhvr>
                                      <p:to x="100000" y="100000"/>
                                    </p:animScale>
                                    <p:animScale>
                                      <p:cBhvr>
                                        <p:cTn id="113" dur="26">
                                          <p:stCondLst>
                                            <p:cond delay="1642"/>
                                          </p:stCondLst>
                                        </p:cTn>
                                        <p:tgtEl>
                                          <p:spTgt spid="33"/>
                                        </p:tgtEl>
                                      </p:cBhvr>
                                      <p:to x="100000" y="90000"/>
                                    </p:animScale>
                                    <p:animScale>
                                      <p:cBhvr>
                                        <p:cTn id="114" dur="166" decel="50000">
                                          <p:stCondLst>
                                            <p:cond delay="1668"/>
                                          </p:stCondLst>
                                        </p:cTn>
                                        <p:tgtEl>
                                          <p:spTgt spid="33"/>
                                        </p:tgtEl>
                                      </p:cBhvr>
                                      <p:to x="100000" y="100000"/>
                                    </p:animScale>
                                    <p:animScale>
                                      <p:cBhvr>
                                        <p:cTn id="115" dur="26">
                                          <p:stCondLst>
                                            <p:cond delay="1808"/>
                                          </p:stCondLst>
                                        </p:cTn>
                                        <p:tgtEl>
                                          <p:spTgt spid="33"/>
                                        </p:tgtEl>
                                      </p:cBhvr>
                                      <p:to x="100000" y="95000"/>
                                    </p:animScale>
                                    <p:animScale>
                                      <p:cBhvr>
                                        <p:cTn id="116" dur="166" decel="50000">
                                          <p:stCondLst>
                                            <p:cond delay="1834"/>
                                          </p:stCondLst>
                                        </p:cTn>
                                        <p:tgtEl>
                                          <p:spTgt spid="33"/>
                                        </p:tgtEl>
                                      </p:cBhvr>
                                      <p:to x="100000" y="100000"/>
                                    </p:animScale>
                                  </p:childTnLst>
                                </p:cTn>
                              </p:par>
                              <p:par>
                                <p:cTn id="117" presetID="26" presetClass="entr" presetSubtype="0" fill="hold" nodeType="withEffect">
                                  <p:stCondLst>
                                    <p:cond delay="700"/>
                                  </p:stCondLst>
                                  <p:childTnLst>
                                    <p:set>
                                      <p:cBhvr>
                                        <p:cTn id="118" dur="1" fill="hold">
                                          <p:stCondLst>
                                            <p:cond delay="0"/>
                                          </p:stCondLst>
                                        </p:cTn>
                                        <p:tgtEl>
                                          <p:spTgt spid="34"/>
                                        </p:tgtEl>
                                        <p:attrNameLst>
                                          <p:attrName>style.visibility</p:attrName>
                                        </p:attrNameLst>
                                      </p:cBhvr>
                                      <p:to>
                                        <p:strVal val="visible"/>
                                      </p:to>
                                    </p:set>
                                    <p:animEffect transition="in" filter="wipe(down)">
                                      <p:cBhvr>
                                        <p:cTn id="119" dur="580">
                                          <p:stCondLst>
                                            <p:cond delay="0"/>
                                          </p:stCondLst>
                                        </p:cTn>
                                        <p:tgtEl>
                                          <p:spTgt spid="34"/>
                                        </p:tgtEl>
                                      </p:cBhvr>
                                    </p:animEffect>
                                    <p:anim calcmode="lin" valueType="num">
                                      <p:cBhvr>
                                        <p:cTn id="120"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25" dur="26">
                                          <p:stCondLst>
                                            <p:cond delay="650"/>
                                          </p:stCondLst>
                                        </p:cTn>
                                        <p:tgtEl>
                                          <p:spTgt spid="34"/>
                                        </p:tgtEl>
                                      </p:cBhvr>
                                      <p:to x="100000" y="60000"/>
                                    </p:animScale>
                                    <p:animScale>
                                      <p:cBhvr>
                                        <p:cTn id="126" dur="166" decel="50000">
                                          <p:stCondLst>
                                            <p:cond delay="676"/>
                                          </p:stCondLst>
                                        </p:cTn>
                                        <p:tgtEl>
                                          <p:spTgt spid="34"/>
                                        </p:tgtEl>
                                      </p:cBhvr>
                                      <p:to x="100000" y="100000"/>
                                    </p:animScale>
                                    <p:animScale>
                                      <p:cBhvr>
                                        <p:cTn id="127" dur="26">
                                          <p:stCondLst>
                                            <p:cond delay="1312"/>
                                          </p:stCondLst>
                                        </p:cTn>
                                        <p:tgtEl>
                                          <p:spTgt spid="34"/>
                                        </p:tgtEl>
                                      </p:cBhvr>
                                      <p:to x="100000" y="80000"/>
                                    </p:animScale>
                                    <p:animScale>
                                      <p:cBhvr>
                                        <p:cTn id="128" dur="166" decel="50000">
                                          <p:stCondLst>
                                            <p:cond delay="1338"/>
                                          </p:stCondLst>
                                        </p:cTn>
                                        <p:tgtEl>
                                          <p:spTgt spid="34"/>
                                        </p:tgtEl>
                                      </p:cBhvr>
                                      <p:to x="100000" y="100000"/>
                                    </p:animScale>
                                    <p:animScale>
                                      <p:cBhvr>
                                        <p:cTn id="129" dur="26">
                                          <p:stCondLst>
                                            <p:cond delay="1642"/>
                                          </p:stCondLst>
                                        </p:cTn>
                                        <p:tgtEl>
                                          <p:spTgt spid="34"/>
                                        </p:tgtEl>
                                      </p:cBhvr>
                                      <p:to x="100000" y="90000"/>
                                    </p:animScale>
                                    <p:animScale>
                                      <p:cBhvr>
                                        <p:cTn id="130" dur="166" decel="50000">
                                          <p:stCondLst>
                                            <p:cond delay="1668"/>
                                          </p:stCondLst>
                                        </p:cTn>
                                        <p:tgtEl>
                                          <p:spTgt spid="34"/>
                                        </p:tgtEl>
                                      </p:cBhvr>
                                      <p:to x="100000" y="100000"/>
                                    </p:animScale>
                                    <p:animScale>
                                      <p:cBhvr>
                                        <p:cTn id="131" dur="26">
                                          <p:stCondLst>
                                            <p:cond delay="1808"/>
                                          </p:stCondLst>
                                        </p:cTn>
                                        <p:tgtEl>
                                          <p:spTgt spid="34"/>
                                        </p:tgtEl>
                                      </p:cBhvr>
                                      <p:to x="100000" y="95000"/>
                                    </p:animScale>
                                    <p:animScale>
                                      <p:cBhvr>
                                        <p:cTn id="132" dur="166" decel="50000">
                                          <p:stCondLst>
                                            <p:cond delay="1834"/>
                                          </p:stCondLst>
                                        </p:cTn>
                                        <p:tgtEl>
                                          <p:spTgt spid="34"/>
                                        </p:tgtEl>
                                      </p:cBhvr>
                                      <p:to x="100000" y="100000"/>
                                    </p:animScale>
                                  </p:childTnLst>
                                </p:cTn>
                              </p:par>
                              <p:par>
                                <p:cTn id="133" presetID="26" presetClass="entr" presetSubtype="0" fill="hold" nodeType="withEffect">
                                  <p:stCondLst>
                                    <p:cond delay="800"/>
                                  </p:stCondLst>
                                  <p:childTnLst>
                                    <p:set>
                                      <p:cBhvr>
                                        <p:cTn id="134" dur="1" fill="hold">
                                          <p:stCondLst>
                                            <p:cond delay="0"/>
                                          </p:stCondLst>
                                        </p:cTn>
                                        <p:tgtEl>
                                          <p:spTgt spid="32"/>
                                        </p:tgtEl>
                                        <p:attrNameLst>
                                          <p:attrName>style.visibility</p:attrName>
                                        </p:attrNameLst>
                                      </p:cBhvr>
                                      <p:to>
                                        <p:strVal val="visible"/>
                                      </p:to>
                                    </p:set>
                                    <p:animEffect transition="in" filter="wipe(down)">
                                      <p:cBhvr>
                                        <p:cTn id="135" dur="580">
                                          <p:stCondLst>
                                            <p:cond delay="0"/>
                                          </p:stCondLst>
                                        </p:cTn>
                                        <p:tgtEl>
                                          <p:spTgt spid="32"/>
                                        </p:tgtEl>
                                      </p:cBhvr>
                                    </p:animEffect>
                                    <p:anim calcmode="lin" valueType="num">
                                      <p:cBhvr>
                                        <p:cTn id="136"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41" dur="26">
                                          <p:stCondLst>
                                            <p:cond delay="650"/>
                                          </p:stCondLst>
                                        </p:cTn>
                                        <p:tgtEl>
                                          <p:spTgt spid="32"/>
                                        </p:tgtEl>
                                      </p:cBhvr>
                                      <p:to x="100000" y="60000"/>
                                    </p:animScale>
                                    <p:animScale>
                                      <p:cBhvr>
                                        <p:cTn id="142" dur="166" decel="50000">
                                          <p:stCondLst>
                                            <p:cond delay="676"/>
                                          </p:stCondLst>
                                        </p:cTn>
                                        <p:tgtEl>
                                          <p:spTgt spid="32"/>
                                        </p:tgtEl>
                                      </p:cBhvr>
                                      <p:to x="100000" y="100000"/>
                                    </p:animScale>
                                    <p:animScale>
                                      <p:cBhvr>
                                        <p:cTn id="143" dur="26">
                                          <p:stCondLst>
                                            <p:cond delay="1312"/>
                                          </p:stCondLst>
                                        </p:cTn>
                                        <p:tgtEl>
                                          <p:spTgt spid="32"/>
                                        </p:tgtEl>
                                      </p:cBhvr>
                                      <p:to x="100000" y="80000"/>
                                    </p:animScale>
                                    <p:animScale>
                                      <p:cBhvr>
                                        <p:cTn id="144" dur="166" decel="50000">
                                          <p:stCondLst>
                                            <p:cond delay="1338"/>
                                          </p:stCondLst>
                                        </p:cTn>
                                        <p:tgtEl>
                                          <p:spTgt spid="32"/>
                                        </p:tgtEl>
                                      </p:cBhvr>
                                      <p:to x="100000" y="100000"/>
                                    </p:animScale>
                                    <p:animScale>
                                      <p:cBhvr>
                                        <p:cTn id="145" dur="26">
                                          <p:stCondLst>
                                            <p:cond delay="1642"/>
                                          </p:stCondLst>
                                        </p:cTn>
                                        <p:tgtEl>
                                          <p:spTgt spid="32"/>
                                        </p:tgtEl>
                                      </p:cBhvr>
                                      <p:to x="100000" y="90000"/>
                                    </p:animScale>
                                    <p:animScale>
                                      <p:cBhvr>
                                        <p:cTn id="146" dur="166" decel="50000">
                                          <p:stCondLst>
                                            <p:cond delay="1668"/>
                                          </p:stCondLst>
                                        </p:cTn>
                                        <p:tgtEl>
                                          <p:spTgt spid="32"/>
                                        </p:tgtEl>
                                      </p:cBhvr>
                                      <p:to x="100000" y="100000"/>
                                    </p:animScale>
                                    <p:animScale>
                                      <p:cBhvr>
                                        <p:cTn id="147" dur="26">
                                          <p:stCondLst>
                                            <p:cond delay="1808"/>
                                          </p:stCondLst>
                                        </p:cTn>
                                        <p:tgtEl>
                                          <p:spTgt spid="32"/>
                                        </p:tgtEl>
                                      </p:cBhvr>
                                      <p:to x="100000" y="95000"/>
                                    </p:animScale>
                                    <p:animScale>
                                      <p:cBhvr>
                                        <p:cTn id="148" dur="166" decel="50000">
                                          <p:stCondLst>
                                            <p:cond delay="1834"/>
                                          </p:stCondLst>
                                        </p:cTn>
                                        <p:tgtEl>
                                          <p:spTgt spid="32"/>
                                        </p:tgtEl>
                                      </p:cBhvr>
                                      <p:to x="100000" y="100000"/>
                                    </p:animScale>
                                  </p:childTnLst>
                                </p:cTn>
                              </p:par>
                              <p:par>
                                <p:cTn id="149" presetID="26" presetClass="entr" presetSubtype="0" fill="hold" nodeType="withEffect">
                                  <p:stCondLst>
                                    <p:cond delay="900"/>
                                  </p:stCondLst>
                                  <p:childTnLst>
                                    <p:set>
                                      <p:cBhvr>
                                        <p:cTn id="150" dur="1" fill="hold">
                                          <p:stCondLst>
                                            <p:cond delay="0"/>
                                          </p:stCondLst>
                                        </p:cTn>
                                        <p:tgtEl>
                                          <p:spTgt spid="31"/>
                                        </p:tgtEl>
                                        <p:attrNameLst>
                                          <p:attrName>style.visibility</p:attrName>
                                        </p:attrNameLst>
                                      </p:cBhvr>
                                      <p:to>
                                        <p:strVal val="visible"/>
                                      </p:to>
                                    </p:set>
                                    <p:animEffect transition="in" filter="wipe(down)">
                                      <p:cBhvr>
                                        <p:cTn id="151" dur="580">
                                          <p:stCondLst>
                                            <p:cond delay="0"/>
                                          </p:stCondLst>
                                        </p:cTn>
                                        <p:tgtEl>
                                          <p:spTgt spid="31"/>
                                        </p:tgtEl>
                                      </p:cBhvr>
                                    </p:animEffect>
                                    <p:anim calcmode="lin" valueType="num">
                                      <p:cBhvr>
                                        <p:cTn id="15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57" dur="26">
                                          <p:stCondLst>
                                            <p:cond delay="650"/>
                                          </p:stCondLst>
                                        </p:cTn>
                                        <p:tgtEl>
                                          <p:spTgt spid="31"/>
                                        </p:tgtEl>
                                      </p:cBhvr>
                                      <p:to x="100000" y="60000"/>
                                    </p:animScale>
                                    <p:animScale>
                                      <p:cBhvr>
                                        <p:cTn id="158" dur="166" decel="50000">
                                          <p:stCondLst>
                                            <p:cond delay="676"/>
                                          </p:stCondLst>
                                        </p:cTn>
                                        <p:tgtEl>
                                          <p:spTgt spid="31"/>
                                        </p:tgtEl>
                                      </p:cBhvr>
                                      <p:to x="100000" y="100000"/>
                                    </p:animScale>
                                    <p:animScale>
                                      <p:cBhvr>
                                        <p:cTn id="159" dur="26">
                                          <p:stCondLst>
                                            <p:cond delay="1312"/>
                                          </p:stCondLst>
                                        </p:cTn>
                                        <p:tgtEl>
                                          <p:spTgt spid="31"/>
                                        </p:tgtEl>
                                      </p:cBhvr>
                                      <p:to x="100000" y="80000"/>
                                    </p:animScale>
                                    <p:animScale>
                                      <p:cBhvr>
                                        <p:cTn id="160" dur="166" decel="50000">
                                          <p:stCondLst>
                                            <p:cond delay="1338"/>
                                          </p:stCondLst>
                                        </p:cTn>
                                        <p:tgtEl>
                                          <p:spTgt spid="31"/>
                                        </p:tgtEl>
                                      </p:cBhvr>
                                      <p:to x="100000" y="100000"/>
                                    </p:animScale>
                                    <p:animScale>
                                      <p:cBhvr>
                                        <p:cTn id="161" dur="26">
                                          <p:stCondLst>
                                            <p:cond delay="1642"/>
                                          </p:stCondLst>
                                        </p:cTn>
                                        <p:tgtEl>
                                          <p:spTgt spid="31"/>
                                        </p:tgtEl>
                                      </p:cBhvr>
                                      <p:to x="100000" y="90000"/>
                                    </p:animScale>
                                    <p:animScale>
                                      <p:cBhvr>
                                        <p:cTn id="162" dur="166" decel="50000">
                                          <p:stCondLst>
                                            <p:cond delay="1668"/>
                                          </p:stCondLst>
                                        </p:cTn>
                                        <p:tgtEl>
                                          <p:spTgt spid="31"/>
                                        </p:tgtEl>
                                      </p:cBhvr>
                                      <p:to x="100000" y="100000"/>
                                    </p:animScale>
                                    <p:animScale>
                                      <p:cBhvr>
                                        <p:cTn id="163" dur="26">
                                          <p:stCondLst>
                                            <p:cond delay="1808"/>
                                          </p:stCondLst>
                                        </p:cTn>
                                        <p:tgtEl>
                                          <p:spTgt spid="31"/>
                                        </p:tgtEl>
                                      </p:cBhvr>
                                      <p:to x="100000" y="95000"/>
                                    </p:animScale>
                                    <p:animScale>
                                      <p:cBhvr>
                                        <p:cTn id="164" dur="166" decel="50000">
                                          <p:stCondLst>
                                            <p:cond delay="1834"/>
                                          </p:stCondLst>
                                        </p:cTn>
                                        <p:tgtEl>
                                          <p:spTgt spid="31"/>
                                        </p:tgtEl>
                                      </p:cBhvr>
                                      <p:to x="100000" y="100000"/>
                                    </p:animScale>
                                  </p:childTnLst>
                                </p:cTn>
                              </p:par>
                            </p:childTnLst>
                          </p:cTn>
                        </p:par>
                        <p:par>
                          <p:cTn id="165" fill="hold">
                            <p:stCondLst>
                              <p:cond delay="2900"/>
                            </p:stCondLst>
                            <p:childTnLst>
                              <p:par>
                                <p:cTn id="166" presetID="2" presetClass="exit" presetSubtype="2" fill="hold" nodeType="afterEffect">
                                  <p:stCondLst>
                                    <p:cond delay="0"/>
                                  </p:stCondLst>
                                  <p:childTnLst>
                                    <p:anim calcmode="lin" valueType="num">
                                      <p:cBhvr additive="base">
                                        <p:cTn id="167" dur="500"/>
                                        <p:tgtEl>
                                          <p:spTgt spid="39"/>
                                        </p:tgtEl>
                                        <p:attrNameLst>
                                          <p:attrName>ppt_x</p:attrName>
                                        </p:attrNameLst>
                                      </p:cBhvr>
                                      <p:tavLst>
                                        <p:tav tm="0">
                                          <p:val>
                                            <p:strVal val="ppt_x"/>
                                          </p:val>
                                        </p:tav>
                                        <p:tav tm="100000">
                                          <p:val>
                                            <p:strVal val="1+ppt_w/2"/>
                                          </p:val>
                                        </p:tav>
                                      </p:tavLst>
                                    </p:anim>
                                    <p:anim calcmode="lin" valueType="num">
                                      <p:cBhvr additive="base">
                                        <p:cTn id="168" dur="500"/>
                                        <p:tgtEl>
                                          <p:spTgt spid="39"/>
                                        </p:tgtEl>
                                        <p:attrNameLst>
                                          <p:attrName>ppt_y</p:attrName>
                                        </p:attrNameLst>
                                      </p:cBhvr>
                                      <p:tavLst>
                                        <p:tav tm="0">
                                          <p:val>
                                            <p:strVal val="ppt_y"/>
                                          </p:val>
                                        </p:tav>
                                        <p:tav tm="100000">
                                          <p:val>
                                            <p:strVal val="ppt_y"/>
                                          </p:val>
                                        </p:tav>
                                      </p:tavLst>
                                    </p:anim>
                                    <p:set>
                                      <p:cBhvr>
                                        <p:cTn id="169" dur="1" fill="hold">
                                          <p:stCondLst>
                                            <p:cond delay="499"/>
                                          </p:stCondLst>
                                        </p:cTn>
                                        <p:tgtEl>
                                          <p:spTgt spid="39"/>
                                        </p:tgtEl>
                                        <p:attrNameLst>
                                          <p:attrName>style.visibility</p:attrName>
                                        </p:attrNameLst>
                                      </p:cBhvr>
                                      <p:to>
                                        <p:strVal val="hidden"/>
                                      </p:to>
                                    </p:set>
                                  </p:childTnLst>
                                </p:cTn>
                              </p:par>
                              <p:par>
                                <p:cTn id="170" presetID="2" presetClass="exit" presetSubtype="2" fill="hold" nodeType="withEffect">
                                  <p:stCondLst>
                                    <p:cond delay="0"/>
                                  </p:stCondLst>
                                  <p:childTnLst>
                                    <p:anim calcmode="lin" valueType="num">
                                      <p:cBhvr additive="base">
                                        <p:cTn id="171" dur="500"/>
                                        <p:tgtEl>
                                          <p:spTgt spid="40"/>
                                        </p:tgtEl>
                                        <p:attrNameLst>
                                          <p:attrName>ppt_x</p:attrName>
                                        </p:attrNameLst>
                                      </p:cBhvr>
                                      <p:tavLst>
                                        <p:tav tm="0">
                                          <p:val>
                                            <p:strVal val="ppt_x"/>
                                          </p:val>
                                        </p:tav>
                                        <p:tav tm="100000">
                                          <p:val>
                                            <p:strVal val="1+ppt_w/2"/>
                                          </p:val>
                                        </p:tav>
                                      </p:tavLst>
                                    </p:anim>
                                    <p:anim calcmode="lin" valueType="num">
                                      <p:cBhvr additive="base">
                                        <p:cTn id="172" dur="500"/>
                                        <p:tgtEl>
                                          <p:spTgt spid="40"/>
                                        </p:tgtEl>
                                        <p:attrNameLst>
                                          <p:attrName>ppt_y</p:attrName>
                                        </p:attrNameLst>
                                      </p:cBhvr>
                                      <p:tavLst>
                                        <p:tav tm="0">
                                          <p:val>
                                            <p:strVal val="ppt_y"/>
                                          </p:val>
                                        </p:tav>
                                        <p:tav tm="100000">
                                          <p:val>
                                            <p:strVal val="ppt_y"/>
                                          </p:val>
                                        </p:tav>
                                      </p:tavLst>
                                    </p:anim>
                                    <p:set>
                                      <p:cBhvr>
                                        <p:cTn id="173" dur="1" fill="hold">
                                          <p:stCondLst>
                                            <p:cond delay="499"/>
                                          </p:stCondLst>
                                        </p:cTn>
                                        <p:tgtEl>
                                          <p:spTgt spid="40"/>
                                        </p:tgtEl>
                                        <p:attrNameLst>
                                          <p:attrName>style.visibility</p:attrName>
                                        </p:attrNameLst>
                                      </p:cBhvr>
                                      <p:to>
                                        <p:strVal val="hidden"/>
                                      </p:to>
                                    </p:set>
                                  </p:childTnLst>
                                </p:cTn>
                              </p:par>
                              <p:par>
                                <p:cTn id="174" presetID="2" presetClass="exit" presetSubtype="2" fill="hold" nodeType="withEffect">
                                  <p:stCondLst>
                                    <p:cond delay="0"/>
                                  </p:stCondLst>
                                  <p:childTnLst>
                                    <p:anim calcmode="lin" valueType="num">
                                      <p:cBhvr additive="base">
                                        <p:cTn id="175" dur="500"/>
                                        <p:tgtEl>
                                          <p:spTgt spid="38"/>
                                        </p:tgtEl>
                                        <p:attrNameLst>
                                          <p:attrName>ppt_x</p:attrName>
                                        </p:attrNameLst>
                                      </p:cBhvr>
                                      <p:tavLst>
                                        <p:tav tm="0">
                                          <p:val>
                                            <p:strVal val="ppt_x"/>
                                          </p:val>
                                        </p:tav>
                                        <p:tav tm="100000">
                                          <p:val>
                                            <p:strVal val="1+ppt_w/2"/>
                                          </p:val>
                                        </p:tav>
                                      </p:tavLst>
                                    </p:anim>
                                    <p:anim calcmode="lin" valueType="num">
                                      <p:cBhvr additive="base">
                                        <p:cTn id="176" dur="500"/>
                                        <p:tgtEl>
                                          <p:spTgt spid="38"/>
                                        </p:tgtEl>
                                        <p:attrNameLst>
                                          <p:attrName>ppt_y</p:attrName>
                                        </p:attrNameLst>
                                      </p:cBhvr>
                                      <p:tavLst>
                                        <p:tav tm="0">
                                          <p:val>
                                            <p:strVal val="ppt_y"/>
                                          </p:val>
                                        </p:tav>
                                        <p:tav tm="100000">
                                          <p:val>
                                            <p:strVal val="ppt_y"/>
                                          </p:val>
                                        </p:tav>
                                      </p:tavLst>
                                    </p:anim>
                                    <p:set>
                                      <p:cBhvr>
                                        <p:cTn id="177" dur="1" fill="hold">
                                          <p:stCondLst>
                                            <p:cond delay="499"/>
                                          </p:stCondLst>
                                        </p:cTn>
                                        <p:tgtEl>
                                          <p:spTgt spid="38"/>
                                        </p:tgtEl>
                                        <p:attrNameLst>
                                          <p:attrName>style.visibility</p:attrName>
                                        </p:attrNameLst>
                                      </p:cBhvr>
                                      <p:to>
                                        <p:strVal val="hidden"/>
                                      </p:to>
                                    </p:set>
                                  </p:childTnLst>
                                </p:cTn>
                              </p:par>
                              <p:par>
                                <p:cTn id="178" presetID="2" presetClass="exit" presetSubtype="2" fill="hold" nodeType="withEffect">
                                  <p:stCondLst>
                                    <p:cond delay="0"/>
                                  </p:stCondLst>
                                  <p:childTnLst>
                                    <p:anim calcmode="lin" valueType="num">
                                      <p:cBhvr additive="base">
                                        <p:cTn id="179" dur="500"/>
                                        <p:tgtEl>
                                          <p:spTgt spid="36"/>
                                        </p:tgtEl>
                                        <p:attrNameLst>
                                          <p:attrName>ppt_x</p:attrName>
                                        </p:attrNameLst>
                                      </p:cBhvr>
                                      <p:tavLst>
                                        <p:tav tm="0">
                                          <p:val>
                                            <p:strVal val="ppt_x"/>
                                          </p:val>
                                        </p:tav>
                                        <p:tav tm="100000">
                                          <p:val>
                                            <p:strVal val="1+ppt_w/2"/>
                                          </p:val>
                                        </p:tav>
                                      </p:tavLst>
                                    </p:anim>
                                    <p:anim calcmode="lin" valueType="num">
                                      <p:cBhvr additive="base">
                                        <p:cTn id="180" dur="500"/>
                                        <p:tgtEl>
                                          <p:spTgt spid="36"/>
                                        </p:tgtEl>
                                        <p:attrNameLst>
                                          <p:attrName>ppt_y</p:attrName>
                                        </p:attrNameLst>
                                      </p:cBhvr>
                                      <p:tavLst>
                                        <p:tav tm="0">
                                          <p:val>
                                            <p:strVal val="ppt_y"/>
                                          </p:val>
                                        </p:tav>
                                        <p:tav tm="100000">
                                          <p:val>
                                            <p:strVal val="ppt_y"/>
                                          </p:val>
                                        </p:tav>
                                      </p:tavLst>
                                    </p:anim>
                                    <p:set>
                                      <p:cBhvr>
                                        <p:cTn id="181" dur="1" fill="hold">
                                          <p:stCondLst>
                                            <p:cond delay="499"/>
                                          </p:stCondLst>
                                        </p:cTn>
                                        <p:tgtEl>
                                          <p:spTgt spid="36"/>
                                        </p:tgtEl>
                                        <p:attrNameLst>
                                          <p:attrName>style.visibility</p:attrName>
                                        </p:attrNameLst>
                                      </p:cBhvr>
                                      <p:to>
                                        <p:strVal val="hidden"/>
                                      </p:to>
                                    </p:set>
                                  </p:childTnLst>
                                </p:cTn>
                              </p:par>
                              <p:par>
                                <p:cTn id="182" presetID="2" presetClass="exit" presetSubtype="2" fill="hold" nodeType="withEffect">
                                  <p:stCondLst>
                                    <p:cond delay="0"/>
                                  </p:stCondLst>
                                  <p:childTnLst>
                                    <p:anim calcmode="lin" valueType="num">
                                      <p:cBhvr additive="base">
                                        <p:cTn id="183" dur="500"/>
                                        <p:tgtEl>
                                          <p:spTgt spid="37"/>
                                        </p:tgtEl>
                                        <p:attrNameLst>
                                          <p:attrName>ppt_x</p:attrName>
                                        </p:attrNameLst>
                                      </p:cBhvr>
                                      <p:tavLst>
                                        <p:tav tm="0">
                                          <p:val>
                                            <p:strVal val="ppt_x"/>
                                          </p:val>
                                        </p:tav>
                                        <p:tav tm="100000">
                                          <p:val>
                                            <p:strVal val="1+ppt_w/2"/>
                                          </p:val>
                                        </p:tav>
                                      </p:tavLst>
                                    </p:anim>
                                    <p:anim calcmode="lin" valueType="num">
                                      <p:cBhvr additive="base">
                                        <p:cTn id="184" dur="500"/>
                                        <p:tgtEl>
                                          <p:spTgt spid="37"/>
                                        </p:tgtEl>
                                        <p:attrNameLst>
                                          <p:attrName>ppt_y</p:attrName>
                                        </p:attrNameLst>
                                      </p:cBhvr>
                                      <p:tavLst>
                                        <p:tav tm="0">
                                          <p:val>
                                            <p:strVal val="ppt_y"/>
                                          </p:val>
                                        </p:tav>
                                        <p:tav tm="100000">
                                          <p:val>
                                            <p:strVal val="ppt_y"/>
                                          </p:val>
                                        </p:tav>
                                      </p:tavLst>
                                    </p:anim>
                                    <p:set>
                                      <p:cBhvr>
                                        <p:cTn id="185" dur="1" fill="hold">
                                          <p:stCondLst>
                                            <p:cond delay="499"/>
                                          </p:stCondLst>
                                        </p:cTn>
                                        <p:tgtEl>
                                          <p:spTgt spid="37"/>
                                        </p:tgtEl>
                                        <p:attrNameLst>
                                          <p:attrName>style.visibility</p:attrName>
                                        </p:attrNameLst>
                                      </p:cBhvr>
                                      <p:to>
                                        <p:strVal val="hidden"/>
                                      </p:to>
                                    </p:set>
                                  </p:childTnLst>
                                </p:cTn>
                              </p:par>
                              <p:par>
                                <p:cTn id="186" presetID="2" presetClass="exit" presetSubtype="2" fill="hold" nodeType="withEffect">
                                  <p:stCondLst>
                                    <p:cond delay="0"/>
                                  </p:stCondLst>
                                  <p:childTnLst>
                                    <p:anim calcmode="lin" valueType="num">
                                      <p:cBhvr additive="base">
                                        <p:cTn id="187" dur="500"/>
                                        <p:tgtEl>
                                          <p:spTgt spid="35"/>
                                        </p:tgtEl>
                                        <p:attrNameLst>
                                          <p:attrName>ppt_x</p:attrName>
                                        </p:attrNameLst>
                                      </p:cBhvr>
                                      <p:tavLst>
                                        <p:tav tm="0">
                                          <p:val>
                                            <p:strVal val="ppt_x"/>
                                          </p:val>
                                        </p:tav>
                                        <p:tav tm="100000">
                                          <p:val>
                                            <p:strVal val="1+ppt_w/2"/>
                                          </p:val>
                                        </p:tav>
                                      </p:tavLst>
                                    </p:anim>
                                    <p:anim calcmode="lin" valueType="num">
                                      <p:cBhvr additive="base">
                                        <p:cTn id="188" dur="500"/>
                                        <p:tgtEl>
                                          <p:spTgt spid="35"/>
                                        </p:tgtEl>
                                        <p:attrNameLst>
                                          <p:attrName>ppt_y</p:attrName>
                                        </p:attrNameLst>
                                      </p:cBhvr>
                                      <p:tavLst>
                                        <p:tav tm="0">
                                          <p:val>
                                            <p:strVal val="ppt_y"/>
                                          </p:val>
                                        </p:tav>
                                        <p:tav tm="100000">
                                          <p:val>
                                            <p:strVal val="ppt_y"/>
                                          </p:val>
                                        </p:tav>
                                      </p:tavLst>
                                    </p:anim>
                                    <p:set>
                                      <p:cBhvr>
                                        <p:cTn id="189" dur="1" fill="hold">
                                          <p:stCondLst>
                                            <p:cond delay="499"/>
                                          </p:stCondLst>
                                        </p:cTn>
                                        <p:tgtEl>
                                          <p:spTgt spid="35"/>
                                        </p:tgtEl>
                                        <p:attrNameLst>
                                          <p:attrName>style.visibility</p:attrName>
                                        </p:attrNameLst>
                                      </p:cBhvr>
                                      <p:to>
                                        <p:strVal val="hidden"/>
                                      </p:to>
                                    </p:set>
                                  </p:childTnLst>
                                </p:cTn>
                              </p:par>
                              <p:par>
                                <p:cTn id="190" presetID="2" presetClass="exit" presetSubtype="2" fill="hold" nodeType="withEffect">
                                  <p:stCondLst>
                                    <p:cond delay="0"/>
                                  </p:stCondLst>
                                  <p:childTnLst>
                                    <p:anim calcmode="lin" valueType="num">
                                      <p:cBhvr additive="base">
                                        <p:cTn id="191" dur="500"/>
                                        <p:tgtEl>
                                          <p:spTgt spid="33"/>
                                        </p:tgtEl>
                                        <p:attrNameLst>
                                          <p:attrName>ppt_x</p:attrName>
                                        </p:attrNameLst>
                                      </p:cBhvr>
                                      <p:tavLst>
                                        <p:tav tm="0">
                                          <p:val>
                                            <p:strVal val="ppt_x"/>
                                          </p:val>
                                        </p:tav>
                                        <p:tav tm="100000">
                                          <p:val>
                                            <p:strVal val="1+ppt_w/2"/>
                                          </p:val>
                                        </p:tav>
                                      </p:tavLst>
                                    </p:anim>
                                    <p:anim calcmode="lin" valueType="num">
                                      <p:cBhvr additive="base">
                                        <p:cTn id="192" dur="500"/>
                                        <p:tgtEl>
                                          <p:spTgt spid="33"/>
                                        </p:tgtEl>
                                        <p:attrNameLst>
                                          <p:attrName>ppt_y</p:attrName>
                                        </p:attrNameLst>
                                      </p:cBhvr>
                                      <p:tavLst>
                                        <p:tav tm="0">
                                          <p:val>
                                            <p:strVal val="ppt_y"/>
                                          </p:val>
                                        </p:tav>
                                        <p:tav tm="100000">
                                          <p:val>
                                            <p:strVal val="ppt_y"/>
                                          </p:val>
                                        </p:tav>
                                      </p:tavLst>
                                    </p:anim>
                                    <p:set>
                                      <p:cBhvr>
                                        <p:cTn id="193" dur="1" fill="hold">
                                          <p:stCondLst>
                                            <p:cond delay="499"/>
                                          </p:stCondLst>
                                        </p:cTn>
                                        <p:tgtEl>
                                          <p:spTgt spid="33"/>
                                        </p:tgtEl>
                                        <p:attrNameLst>
                                          <p:attrName>style.visibility</p:attrName>
                                        </p:attrNameLst>
                                      </p:cBhvr>
                                      <p:to>
                                        <p:strVal val="hidden"/>
                                      </p:to>
                                    </p:set>
                                  </p:childTnLst>
                                </p:cTn>
                              </p:par>
                              <p:par>
                                <p:cTn id="194" presetID="2" presetClass="exit" presetSubtype="2" fill="hold" nodeType="withEffect">
                                  <p:stCondLst>
                                    <p:cond delay="0"/>
                                  </p:stCondLst>
                                  <p:childTnLst>
                                    <p:anim calcmode="lin" valueType="num">
                                      <p:cBhvr additive="base">
                                        <p:cTn id="195" dur="500"/>
                                        <p:tgtEl>
                                          <p:spTgt spid="34"/>
                                        </p:tgtEl>
                                        <p:attrNameLst>
                                          <p:attrName>ppt_x</p:attrName>
                                        </p:attrNameLst>
                                      </p:cBhvr>
                                      <p:tavLst>
                                        <p:tav tm="0">
                                          <p:val>
                                            <p:strVal val="ppt_x"/>
                                          </p:val>
                                        </p:tav>
                                        <p:tav tm="100000">
                                          <p:val>
                                            <p:strVal val="1+ppt_w/2"/>
                                          </p:val>
                                        </p:tav>
                                      </p:tavLst>
                                    </p:anim>
                                    <p:anim calcmode="lin" valueType="num">
                                      <p:cBhvr additive="base">
                                        <p:cTn id="196" dur="500"/>
                                        <p:tgtEl>
                                          <p:spTgt spid="34"/>
                                        </p:tgtEl>
                                        <p:attrNameLst>
                                          <p:attrName>ppt_y</p:attrName>
                                        </p:attrNameLst>
                                      </p:cBhvr>
                                      <p:tavLst>
                                        <p:tav tm="0">
                                          <p:val>
                                            <p:strVal val="ppt_y"/>
                                          </p:val>
                                        </p:tav>
                                        <p:tav tm="100000">
                                          <p:val>
                                            <p:strVal val="ppt_y"/>
                                          </p:val>
                                        </p:tav>
                                      </p:tavLst>
                                    </p:anim>
                                    <p:set>
                                      <p:cBhvr>
                                        <p:cTn id="197" dur="1" fill="hold">
                                          <p:stCondLst>
                                            <p:cond delay="499"/>
                                          </p:stCondLst>
                                        </p:cTn>
                                        <p:tgtEl>
                                          <p:spTgt spid="34"/>
                                        </p:tgtEl>
                                        <p:attrNameLst>
                                          <p:attrName>style.visibility</p:attrName>
                                        </p:attrNameLst>
                                      </p:cBhvr>
                                      <p:to>
                                        <p:strVal val="hidden"/>
                                      </p:to>
                                    </p:set>
                                  </p:childTnLst>
                                </p:cTn>
                              </p:par>
                              <p:par>
                                <p:cTn id="198" presetID="2" presetClass="exit" presetSubtype="2" fill="hold" nodeType="withEffect">
                                  <p:stCondLst>
                                    <p:cond delay="0"/>
                                  </p:stCondLst>
                                  <p:childTnLst>
                                    <p:anim calcmode="lin" valueType="num">
                                      <p:cBhvr additive="base">
                                        <p:cTn id="199" dur="500"/>
                                        <p:tgtEl>
                                          <p:spTgt spid="32"/>
                                        </p:tgtEl>
                                        <p:attrNameLst>
                                          <p:attrName>ppt_x</p:attrName>
                                        </p:attrNameLst>
                                      </p:cBhvr>
                                      <p:tavLst>
                                        <p:tav tm="0">
                                          <p:val>
                                            <p:strVal val="ppt_x"/>
                                          </p:val>
                                        </p:tav>
                                        <p:tav tm="100000">
                                          <p:val>
                                            <p:strVal val="1+ppt_w/2"/>
                                          </p:val>
                                        </p:tav>
                                      </p:tavLst>
                                    </p:anim>
                                    <p:anim calcmode="lin" valueType="num">
                                      <p:cBhvr additive="base">
                                        <p:cTn id="200" dur="500"/>
                                        <p:tgtEl>
                                          <p:spTgt spid="32"/>
                                        </p:tgtEl>
                                        <p:attrNameLst>
                                          <p:attrName>ppt_y</p:attrName>
                                        </p:attrNameLst>
                                      </p:cBhvr>
                                      <p:tavLst>
                                        <p:tav tm="0">
                                          <p:val>
                                            <p:strVal val="ppt_y"/>
                                          </p:val>
                                        </p:tav>
                                        <p:tav tm="100000">
                                          <p:val>
                                            <p:strVal val="ppt_y"/>
                                          </p:val>
                                        </p:tav>
                                      </p:tavLst>
                                    </p:anim>
                                    <p:set>
                                      <p:cBhvr>
                                        <p:cTn id="201" dur="1" fill="hold">
                                          <p:stCondLst>
                                            <p:cond delay="499"/>
                                          </p:stCondLst>
                                        </p:cTn>
                                        <p:tgtEl>
                                          <p:spTgt spid="32"/>
                                        </p:tgtEl>
                                        <p:attrNameLst>
                                          <p:attrName>style.visibility</p:attrName>
                                        </p:attrNameLst>
                                      </p:cBhvr>
                                      <p:to>
                                        <p:strVal val="hidden"/>
                                      </p:to>
                                    </p:set>
                                  </p:childTnLst>
                                </p:cTn>
                              </p:par>
                              <p:par>
                                <p:cTn id="202" presetID="2" presetClass="exit" presetSubtype="2" fill="hold" nodeType="withEffect">
                                  <p:stCondLst>
                                    <p:cond delay="0"/>
                                  </p:stCondLst>
                                  <p:childTnLst>
                                    <p:anim calcmode="lin" valueType="num">
                                      <p:cBhvr additive="base">
                                        <p:cTn id="203" dur="500"/>
                                        <p:tgtEl>
                                          <p:spTgt spid="31"/>
                                        </p:tgtEl>
                                        <p:attrNameLst>
                                          <p:attrName>ppt_x</p:attrName>
                                        </p:attrNameLst>
                                      </p:cBhvr>
                                      <p:tavLst>
                                        <p:tav tm="0">
                                          <p:val>
                                            <p:strVal val="ppt_x"/>
                                          </p:val>
                                        </p:tav>
                                        <p:tav tm="100000">
                                          <p:val>
                                            <p:strVal val="1+ppt_w/2"/>
                                          </p:val>
                                        </p:tav>
                                      </p:tavLst>
                                    </p:anim>
                                    <p:anim calcmode="lin" valueType="num">
                                      <p:cBhvr additive="base">
                                        <p:cTn id="204" dur="500"/>
                                        <p:tgtEl>
                                          <p:spTgt spid="31"/>
                                        </p:tgtEl>
                                        <p:attrNameLst>
                                          <p:attrName>ppt_y</p:attrName>
                                        </p:attrNameLst>
                                      </p:cBhvr>
                                      <p:tavLst>
                                        <p:tav tm="0">
                                          <p:val>
                                            <p:strVal val="ppt_y"/>
                                          </p:val>
                                        </p:tav>
                                        <p:tav tm="100000">
                                          <p:val>
                                            <p:strVal val="ppt_y"/>
                                          </p:val>
                                        </p:tav>
                                      </p:tavLst>
                                    </p:anim>
                                    <p:set>
                                      <p:cBhvr>
                                        <p:cTn id="205" dur="1" fill="hold">
                                          <p:stCondLst>
                                            <p:cond delay="499"/>
                                          </p:stCondLst>
                                        </p:cTn>
                                        <p:tgtEl>
                                          <p:spTgt spid="31"/>
                                        </p:tgtEl>
                                        <p:attrNameLst>
                                          <p:attrName>style.visibility</p:attrName>
                                        </p:attrNameLst>
                                      </p:cBhvr>
                                      <p:to>
                                        <p:strVal val="hidden"/>
                                      </p:to>
                                    </p:set>
                                  </p:childTnLst>
                                </p:cTn>
                              </p:par>
                              <p:par>
                                <p:cTn id="206" presetID="2" presetClass="exit" presetSubtype="2" fill="hold" nodeType="withEffect">
                                  <p:stCondLst>
                                    <p:cond delay="0"/>
                                  </p:stCondLst>
                                  <p:childTnLst>
                                    <p:anim calcmode="lin" valueType="num">
                                      <p:cBhvr additive="base">
                                        <p:cTn id="207" dur="500"/>
                                        <p:tgtEl>
                                          <p:spTgt spid="10"/>
                                        </p:tgtEl>
                                        <p:attrNameLst>
                                          <p:attrName>ppt_x</p:attrName>
                                        </p:attrNameLst>
                                      </p:cBhvr>
                                      <p:tavLst>
                                        <p:tav tm="0">
                                          <p:val>
                                            <p:strVal val="ppt_x"/>
                                          </p:val>
                                        </p:tav>
                                        <p:tav tm="100000">
                                          <p:val>
                                            <p:strVal val="1+ppt_w/2"/>
                                          </p:val>
                                        </p:tav>
                                      </p:tavLst>
                                    </p:anim>
                                    <p:anim calcmode="lin" valueType="num">
                                      <p:cBhvr additive="base">
                                        <p:cTn id="208" dur="500"/>
                                        <p:tgtEl>
                                          <p:spTgt spid="10"/>
                                        </p:tgtEl>
                                        <p:attrNameLst>
                                          <p:attrName>ppt_y</p:attrName>
                                        </p:attrNameLst>
                                      </p:cBhvr>
                                      <p:tavLst>
                                        <p:tav tm="0">
                                          <p:val>
                                            <p:strVal val="ppt_y"/>
                                          </p:val>
                                        </p:tav>
                                        <p:tav tm="100000">
                                          <p:val>
                                            <p:strVal val="ppt_y"/>
                                          </p:val>
                                        </p:tav>
                                      </p:tavLst>
                                    </p:anim>
                                    <p:set>
                                      <p:cBhvr>
                                        <p:cTn id="209" dur="1" fill="hold">
                                          <p:stCondLst>
                                            <p:cond delay="499"/>
                                          </p:stCondLst>
                                        </p:cTn>
                                        <p:tgtEl>
                                          <p:spTgt spid="10"/>
                                        </p:tgtEl>
                                        <p:attrNameLst>
                                          <p:attrName>style.visibility</p:attrName>
                                        </p:attrNameLst>
                                      </p:cBhvr>
                                      <p:to>
                                        <p:strVal val="hidden"/>
                                      </p:to>
                                    </p:set>
                                  </p:childTnLst>
                                </p:cTn>
                              </p:par>
                              <p:par>
                                <p:cTn id="210" presetID="2" presetClass="exit" presetSubtype="2" fill="hold" nodeType="withEffect">
                                  <p:stCondLst>
                                    <p:cond delay="0"/>
                                  </p:stCondLst>
                                  <p:childTnLst>
                                    <p:anim calcmode="lin" valueType="num">
                                      <p:cBhvr additive="base">
                                        <p:cTn id="211" dur="500"/>
                                        <p:tgtEl>
                                          <p:spTgt spid="4"/>
                                        </p:tgtEl>
                                        <p:attrNameLst>
                                          <p:attrName>ppt_x</p:attrName>
                                        </p:attrNameLst>
                                      </p:cBhvr>
                                      <p:tavLst>
                                        <p:tav tm="0">
                                          <p:val>
                                            <p:strVal val="ppt_x"/>
                                          </p:val>
                                        </p:tav>
                                        <p:tav tm="100000">
                                          <p:val>
                                            <p:strVal val="1+ppt_w/2"/>
                                          </p:val>
                                        </p:tav>
                                      </p:tavLst>
                                    </p:anim>
                                    <p:anim calcmode="lin" valueType="num">
                                      <p:cBhvr additive="base">
                                        <p:cTn id="212" dur="500"/>
                                        <p:tgtEl>
                                          <p:spTgt spid="4"/>
                                        </p:tgtEl>
                                        <p:attrNameLst>
                                          <p:attrName>ppt_y</p:attrName>
                                        </p:attrNameLst>
                                      </p:cBhvr>
                                      <p:tavLst>
                                        <p:tav tm="0">
                                          <p:val>
                                            <p:strVal val="ppt_y"/>
                                          </p:val>
                                        </p:tav>
                                        <p:tav tm="100000">
                                          <p:val>
                                            <p:strVal val="ppt_y"/>
                                          </p:val>
                                        </p:tav>
                                      </p:tavLst>
                                    </p:anim>
                                    <p:set>
                                      <p:cBhvr>
                                        <p:cTn id="213" dur="1" fill="hold">
                                          <p:stCondLst>
                                            <p:cond delay="499"/>
                                          </p:stCondLst>
                                        </p:cTn>
                                        <p:tgtEl>
                                          <p:spTgt spid="4"/>
                                        </p:tgtEl>
                                        <p:attrNameLst>
                                          <p:attrName>style.visibility</p:attrName>
                                        </p:attrNameLst>
                                      </p:cBhvr>
                                      <p:to>
                                        <p:strVal val="hidden"/>
                                      </p:to>
                                    </p:set>
                                  </p:childTnLst>
                                </p:cTn>
                              </p:par>
                              <p:par>
                                <p:cTn id="214" presetID="2" presetClass="exit" presetSubtype="2" fill="hold" nodeType="withEffect">
                                  <p:stCondLst>
                                    <p:cond delay="0"/>
                                  </p:stCondLst>
                                  <p:childTnLst>
                                    <p:anim calcmode="lin" valueType="num">
                                      <p:cBhvr additive="base">
                                        <p:cTn id="215" dur="500"/>
                                        <p:tgtEl>
                                          <p:spTgt spid="6"/>
                                        </p:tgtEl>
                                        <p:attrNameLst>
                                          <p:attrName>ppt_x</p:attrName>
                                        </p:attrNameLst>
                                      </p:cBhvr>
                                      <p:tavLst>
                                        <p:tav tm="0">
                                          <p:val>
                                            <p:strVal val="ppt_x"/>
                                          </p:val>
                                        </p:tav>
                                        <p:tav tm="100000">
                                          <p:val>
                                            <p:strVal val="1+ppt_w/2"/>
                                          </p:val>
                                        </p:tav>
                                      </p:tavLst>
                                    </p:anim>
                                    <p:anim calcmode="lin" valueType="num">
                                      <p:cBhvr additive="base">
                                        <p:cTn id="216" dur="500"/>
                                        <p:tgtEl>
                                          <p:spTgt spid="6"/>
                                        </p:tgtEl>
                                        <p:attrNameLst>
                                          <p:attrName>ppt_y</p:attrName>
                                        </p:attrNameLst>
                                      </p:cBhvr>
                                      <p:tavLst>
                                        <p:tav tm="0">
                                          <p:val>
                                            <p:strVal val="ppt_y"/>
                                          </p:val>
                                        </p:tav>
                                        <p:tav tm="100000">
                                          <p:val>
                                            <p:strVal val="ppt_y"/>
                                          </p:val>
                                        </p:tav>
                                      </p:tavLst>
                                    </p:anim>
                                    <p:set>
                                      <p:cBhvr>
                                        <p:cTn id="217" dur="1" fill="hold">
                                          <p:stCondLst>
                                            <p:cond delay="499"/>
                                          </p:stCondLst>
                                        </p:cTn>
                                        <p:tgtEl>
                                          <p:spTgt spid="6"/>
                                        </p:tgtEl>
                                        <p:attrNameLst>
                                          <p:attrName>style.visibility</p:attrName>
                                        </p:attrNameLst>
                                      </p:cBhvr>
                                      <p:to>
                                        <p:strVal val="hidden"/>
                                      </p:to>
                                    </p:set>
                                  </p:childTnLst>
                                </p:cTn>
                              </p:par>
                              <p:par>
                                <p:cTn id="218" presetID="2" presetClass="exit" presetSubtype="2" fill="hold" nodeType="withEffect">
                                  <p:stCondLst>
                                    <p:cond delay="0"/>
                                  </p:stCondLst>
                                  <p:childTnLst>
                                    <p:anim calcmode="lin" valueType="num">
                                      <p:cBhvr additive="base">
                                        <p:cTn id="219" dur="500"/>
                                        <p:tgtEl>
                                          <p:spTgt spid="7"/>
                                        </p:tgtEl>
                                        <p:attrNameLst>
                                          <p:attrName>ppt_x</p:attrName>
                                        </p:attrNameLst>
                                      </p:cBhvr>
                                      <p:tavLst>
                                        <p:tav tm="0">
                                          <p:val>
                                            <p:strVal val="ppt_x"/>
                                          </p:val>
                                        </p:tav>
                                        <p:tav tm="100000">
                                          <p:val>
                                            <p:strVal val="1+ppt_w/2"/>
                                          </p:val>
                                        </p:tav>
                                      </p:tavLst>
                                    </p:anim>
                                    <p:anim calcmode="lin" valueType="num">
                                      <p:cBhvr additive="base">
                                        <p:cTn id="220" dur="500"/>
                                        <p:tgtEl>
                                          <p:spTgt spid="7"/>
                                        </p:tgtEl>
                                        <p:attrNameLst>
                                          <p:attrName>ppt_y</p:attrName>
                                        </p:attrNameLst>
                                      </p:cBhvr>
                                      <p:tavLst>
                                        <p:tav tm="0">
                                          <p:val>
                                            <p:strVal val="ppt_y"/>
                                          </p:val>
                                        </p:tav>
                                        <p:tav tm="100000">
                                          <p:val>
                                            <p:strVal val="ppt_y"/>
                                          </p:val>
                                        </p:tav>
                                      </p:tavLst>
                                    </p:anim>
                                    <p:set>
                                      <p:cBhvr>
                                        <p:cTn id="221" dur="1" fill="hold">
                                          <p:stCondLst>
                                            <p:cond delay="499"/>
                                          </p:stCondLst>
                                        </p:cTn>
                                        <p:tgtEl>
                                          <p:spTgt spid="7"/>
                                        </p:tgtEl>
                                        <p:attrNameLst>
                                          <p:attrName>style.visibility</p:attrName>
                                        </p:attrNameLst>
                                      </p:cBhvr>
                                      <p:to>
                                        <p:strVal val="hidden"/>
                                      </p:to>
                                    </p:set>
                                  </p:childTnLst>
                                </p:cTn>
                              </p:par>
                            </p:childTnLst>
                          </p:cTn>
                        </p:par>
                        <p:par>
                          <p:cTn id="222" fill="hold">
                            <p:stCondLst>
                              <p:cond delay="3400"/>
                            </p:stCondLst>
                            <p:childTnLst>
                              <p:par>
                                <p:cTn id="223" presetID="2" presetClass="entr" presetSubtype="8" fill="hold" nodeType="afterEffect">
                                  <p:stCondLst>
                                    <p:cond delay="0"/>
                                  </p:stCondLst>
                                  <p:childTnLst>
                                    <p:set>
                                      <p:cBhvr>
                                        <p:cTn id="224" dur="1" fill="hold">
                                          <p:stCondLst>
                                            <p:cond delay="0"/>
                                          </p:stCondLst>
                                        </p:cTn>
                                        <p:tgtEl>
                                          <p:spTgt spid="10"/>
                                        </p:tgtEl>
                                        <p:attrNameLst>
                                          <p:attrName>style.visibility</p:attrName>
                                        </p:attrNameLst>
                                      </p:cBhvr>
                                      <p:to>
                                        <p:strVal val="visible"/>
                                      </p:to>
                                    </p:set>
                                    <p:anim calcmode="lin" valueType="num">
                                      <p:cBhvr additive="base">
                                        <p:cTn id="225" dur="500" fill="hold"/>
                                        <p:tgtEl>
                                          <p:spTgt spid="10"/>
                                        </p:tgtEl>
                                        <p:attrNameLst>
                                          <p:attrName>ppt_x</p:attrName>
                                        </p:attrNameLst>
                                      </p:cBhvr>
                                      <p:tavLst>
                                        <p:tav tm="0">
                                          <p:val>
                                            <p:strVal val="0-#ppt_w/2"/>
                                          </p:val>
                                        </p:tav>
                                        <p:tav tm="100000">
                                          <p:val>
                                            <p:strVal val="#ppt_x"/>
                                          </p:val>
                                        </p:tav>
                                      </p:tavLst>
                                    </p:anim>
                                    <p:anim calcmode="lin" valueType="num">
                                      <p:cBhvr additive="base">
                                        <p:cTn id="226" dur="500" fill="hold"/>
                                        <p:tgtEl>
                                          <p:spTgt spid="10"/>
                                        </p:tgtEl>
                                        <p:attrNameLst>
                                          <p:attrName>ppt_y</p:attrName>
                                        </p:attrNameLst>
                                      </p:cBhvr>
                                      <p:tavLst>
                                        <p:tav tm="0">
                                          <p:val>
                                            <p:strVal val="#ppt_y"/>
                                          </p:val>
                                        </p:tav>
                                        <p:tav tm="100000">
                                          <p:val>
                                            <p:strVal val="#ppt_y"/>
                                          </p:val>
                                        </p:tav>
                                      </p:tavLst>
                                    </p:anim>
                                  </p:childTnLst>
                                </p:cTn>
                              </p:par>
                              <p:par>
                                <p:cTn id="227" presetID="2" presetClass="entr" presetSubtype="8" fill="hold" nodeType="withEffect">
                                  <p:stCondLst>
                                    <p:cond delay="0"/>
                                  </p:stCondLst>
                                  <p:childTnLst>
                                    <p:set>
                                      <p:cBhvr>
                                        <p:cTn id="228" dur="1" fill="hold">
                                          <p:stCondLst>
                                            <p:cond delay="0"/>
                                          </p:stCondLst>
                                        </p:cTn>
                                        <p:tgtEl>
                                          <p:spTgt spid="4"/>
                                        </p:tgtEl>
                                        <p:attrNameLst>
                                          <p:attrName>style.visibility</p:attrName>
                                        </p:attrNameLst>
                                      </p:cBhvr>
                                      <p:to>
                                        <p:strVal val="visible"/>
                                      </p:to>
                                    </p:set>
                                    <p:anim calcmode="lin" valueType="num">
                                      <p:cBhvr additive="base">
                                        <p:cTn id="229" dur="500" fill="hold"/>
                                        <p:tgtEl>
                                          <p:spTgt spid="4"/>
                                        </p:tgtEl>
                                        <p:attrNameLst>
                                          <p:attrName>ppt_x</p:attrName>
                                        </p:attrNameLst>
                                      </p:cBhvr>
                                      <p:tavLst>
                                        <p:tav tm="0">
                                          <p:val>
                                            <p:strVal val="0-#ppt_w/2"/>
                                          </p:val>
                                        </p:tav>
                                        <p:tav tm="100000">
                                          <p:val>
                                            <p:strVal val="#ppt_x"/>
                                          </p:val>
                                        </p:tav>
                                      </p:tavLst>
                                    </p:anim>
                                    <p:anim calcmode="lin" valueType="num">
                                      <p:cBhvr additive="base">
                                        <p:cTn id="230" dur="500" fill="hold"/>
                                        <p:tgtEl>
                                          <p:spTgt spid="4"/>
                                        </p:tgtEl>
                                        <p:attrNameLst>
                                          <p:attrName>ppt_y</p:attrName>
                                        </p:attrNameLst>
                                      </p:cBhvr>
                                      <p:tavLst>
                                        <p:tav tm="0">
                                          <p:val>
                                            <p:strVal val="#ppt_y"/>
                                          </p:val>
                                        </p:tav>
                                        <p:tav tm="100000">
                                          <p:val>
                                            <p:strVal val="#ppt_y"/>
                                          </p:val>
                                        </p:tav>
                                      </p:tavLst>
                                    </p:anim>
                                  </p:childTnLst>
                                </p:cTn>
                              </p:par>
                              <p:par>
                                <p:cTn id="231" presetID="2" presetClass="entr" presetSubtype="8" fill="hold" nodeType="withEffect">
                                  <p:stCondLst>
                                    <p:cond delay="0"/>
                                  </p:stCondLst>
                                  <p:childTnLst>
                                    <p:set>
                                      <p:cBhvr>
                                        <p:cTn id="232" dur="1" fill="hold">
                                          <p:stCondLst>
                                            <p:cond delay="0"/>
                                          </p:stCondLst>
                                        </p:cTn>
                                        <p:tgtEl>
                                          <p:spTgt spid="6"/>
                                        </p:tgtEl>
                                        <p:attrNameLst>
                                          <p:attrName>style.visibility</p:attrName>
                                        </p:attrNameLst>
                                      </p:cBhvr>
                                      <p:to>
                                        <p:strVal val="visible"/>
                                      </p:to>
                                    </p:set>
                                    <p:anim calcmode="lin" valueType="num">
                                      <p:cBhvr additive="base">
                                        <p:cTn id="233" dur="500" fill="hold"/>
                                        <p:tgtEl>
                                          <p:spTgt spid="6"/>
                                        </p:tgtEl>
                                        <p:attrNameLst>
                                          <p:attrName>ppt_x</p:attrName>
                                        </p:attrNameLst>
                                      </p:cBhvr>
                                      <p:tavLst>
                                        <p:tav tm="0">
                                          <p:val>
                                            <p:strVal val="0-#ppt_w/2"/>
                                          </p:val>
                                        </p:tav>
                                        <p:tav tm="100000">
                                          <p:val>
                                            <p:strVal val="#ppt_x"/>
                                          </p:val>
                                        </p:tav>
                                      </p:tavLst>
                                    </p:anim>
                                    <p:anim calcmode="lin" valueType="num">
                                      <p:cBhvr additive="base">
                                        <p:cTn id="234" dur="500" fill="hold"/>
                                        <p:tgtEl>
                                          <p:spTgt spid="6"/>
                                        </p:tgtEl>
                                        <p:attrNameLst>
                                          <p:attrName>ppt_y</p:attrName>
                                        </p:attrNameLst>
                                      </p:cBhvr>
                                      <p:tavLst>
                                        <p:tav tm="0">
                                          <p:val>
                                            <p:strVal val="#ppt_y"/>
                                          </p:val>
                                        </p:tav>
                                        <p:tav tm="100000">
                                          <p:val>
                                            <p:strVal val="#ppt_y"/>
                                          </p:val>
                                        </p:tav>
                                      </p:tavLst>
                                    </p:anim>
                                  </p:childTnLst>
                                </p:cTn>
                              </p:par>
                              <p:par>
                                <p:cTn id="235" presetID="2" presetClass="entr" presetSubtype="8" fill="hold" nodeType="withEffect">
                                  <p:stCondLst>
                                    <p:cond delay="0"/>
                                  </p:stCondLst>
                                  <p:childTnLst>
                                    <p:set>
                                      <p:cBhvr>
                                        <p:cTn id="236" dur="1" fill="hold">
                                          <p:stCondLst>
                                            <p:cond delay="0"/>
                                          </p:stCondLst>
                                        </p:cTn>
                                        <p:tgtEl>
                                          <p:spTgt spid="7"/>
                                        </p:tgtEl>
                                        <p:attrNameLst>
                                          <p:attrName>style.visibility</p:attrName>
                                        </p:attrNameLst>
                                      </p:cBhvr>
                                      <p:to>
                                        <p:strVal val="visible"/>
                                      </p:to>
                                    </p:set>
                                    <p:anim calcmode="lin" valueType="num">
                                      <p:cBhvr additive="base">
                                        <p:cTn id="237" dur="500" fill="hold"/>
                                        <p:tgtEl>
                                          <p:spTgt spid="7"/>
                                        </p:tgtEl>
                                        <p:attrNameLst>
                                          <p:attrName>ppt_x</p:attrName>
                                        </p:attrNameLst>
                                      </p:cBhvr>
                                      <p:tavLst>
                                        <p:tav tm="0">
                                          <p:val>
                                            <p:strVal val="0-#ppt_w/2"/>
                                          </p:val>
                                        </p:tav>
                                        <p:tav tm="100000">
                                          <p:val>
                                            <p:strVal val="#ppt_x"/>
                                          </p:val>
                                        </p:tav>
                                      </p:tavLst>
                                    </p:anim>
                                    <p:anim calcmode="lin" valueType="num">
                                      <p:cBhvr additive="base">
                                        <p:cTn id="23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Sequential</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26</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8" name="圖片 7" descr="一張含有 圓形, 柳橙, 琥珀 的圖片&#10;&#10;自動產生的描述">
            <a:extLst>
              <a:ext uri="{FF2B5EF4-FFF2-40B4-BE49-F238E27FC236}">
                <a16:creationId xmlns:a16="http://schemas.microsoft.com/office/drawing/2014/main" id="{6DA424CB-81C7-88DF-A87E-31F860C73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252" y="1123993"/>
            <a:ext cx="1076031" cy="1036544"/>
          </a:xfrm>
          <a:prstGeom prst="rect">
            <a:avLst/>
          </a:prstGeom>
        </p:spPr>
      </p:pic>
      <p:pic>
        <p:nvPicPr>
          <p:cNvPr id="9" name="圖片 8" descr="一張含有 碗, 盤子類餐具, 餐具, 攪拌碗 的圖片&#10;&#10;自動產生的描述">
            <a:extLst>
              <a:ext uri="{FF2B5EF4-FFF2-40B4-BE49-F238E27FC236}">
                <a16:creationId xmlns:a16="http://schemas.microsoft.com/office/drawing/2014/main" id="{6ABFFB84-5969-3514-8E70-D692BEF1E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9908" y="4530701"/>
            <a:ext cx="2232574" cy="1171495"/>
          </a:xfrm>
          <a:prstGeom prst="rect">
            <a:avLst/>
          </a:prstGeom>
        </p:spPr>
      </p:pic>
      <p:pic>
        <p:nvPicPr>
          <p:cNvPr id="11" name="圖片 10" descr="一張含有 圓形, 柳橙, 琥珀 的圖片&#10;&#10;自動產生的描述">
            <a:extLst>
              <a:ext uri="{FF2B5EF4-FFF2-40B4-BE49-F238E27FC236}">
                <a16:creationId xmlns:a16="http://schemas.microsoft.com/office/drawing/2014/main" id="{FB0EFD63-702C-B47F-A1A8-8C992DA56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774" y="3429000"/>
            <a:ext cx="1035197" cy="997208"/>
          </a:xfrm>
          <a:prstGeom prst="rect">
            <a:avLst/>
          </a:prstGeom>
        </p:spPr>
      </p:pic>
      <p:pic>
        <p:nvPicPr>
          <p:cNvPr id="12" name="圖片 11" descr="一張含有 圓形, 柳橙, 琥珀 的圖片&#10;&#10;自動產生的描述">
            <a:extLst>
              <a:ext uri="{FF2B5EF4-FFF2-40B4-BE49-F238E27FC236}">
                <a16:creationId xmlns:a16="http://schemas.microsoft.com/office/drawing/2014/main" id="{AF4B6052-149E-8DEE-EF95-3ADCA6A8C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127" y="4093370"/>
            <a:ext cx="1035197" cy="997208"/>
          </a:xfrm>
          <a:prstGeom prst="rect">
            <a:avLst/>
          </a:prstGeom>
        </p:spPr>
      </p:pic>
      <p:pic>
        <p:nvPicPr>
          <p:cNvPr id="13" name="圖片 12" descr="一張含有 圓形, 柳橙, 琥珀 的圖片&#10;&#10;自動產生的描述">
            <a:extLst>
              <a:ext uri="{FF2B5EF4-FFF2-40B4-BE49-F238E27FC236}">
                <a16:creationId xmlns:a16="http://schemas.microsoft.com/office/drawing/2014/main" id="{083120FA-396A-E8EA-AF7D-B35B0AB3C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498" y="4119241"/>
            <a:ext cx="1035197" cy="997208"/>
          </a:xfrm>
          <a:prstGeom prst="rect">
            <a:avLst/>
          </a:prstGeom>
        </p:spPr>
      </p:pic>
      <p:pic>
        <p:nvPicPr>
          <p:cNvPr id="14" name="圖片 13" descr="一張含有 圓形 的圖片&#10;&#10;自動產生的描述">
            <a:extLst>
              <a:ext uri="{FF2B5EF4-FFF2-40B4-BE49-F238E27FC236}">
                <a16:creationId xmlns:a16="http://schemas.microsoft.com/office/drawing/2014/main" id="{3FF1B706-FB1A-7EB8-ED49-F34A94E4F6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2482" y="1273732"/>
            <a:ext cx="737066" cy="737066"/>
          </a:xfrm>
          <a:prstGeom prst="rect">
            <a:avLst/>
          </a:prstGeom>
        </p:spPr>
      </p:pic>
      <p:pic>
        <p:nvPicPr>
          <p:cNvPr id="15" name="圖片 14" descr="一張含有 圓形 的圖片&#10;&#10;自動產生的描述">
            <a:extLst>
              <a:ext uri="{FF2B5EF4-FFF2-40B4-BE49-F238E27FC236}">
                <a16:creationId xmlns:a16="http://schemas.microsoft.com/office/drawing/2014/main" id="{E8E5D5C2-E721-20B7-3445-8BE9708834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9773" y="4350549"/>
            <a:ext cx="737066" cy="737066"/>
          </a:xfrm>
          <a:prstGeom prst="rect">
            <a:avLst/>
          </a:prstGeom>
        </p:spPr>
      </p:pic>
      <p:pic>
        <p:nvPicPr>
          <p:cNvPr id="16" name="圖片 15" descr="一張含有 圓形 的圖片&#10;&#10;自動產生的描述">
            <a:extLst>
              <a:ext uri="{FF2B5EF4-FFF2-40B4-BE49-F238E27FC236}">
                <a16:creationId xmlns:a16="http://schemas.microsoft.com/office/drawing/2014/main" id="{467A53AD-9070-57C6-7AB3-0F968A264D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670" y="4350549"/>
            <a:ext cx="737066" cy="737066"/>
          </a:xfrm>
          <a:prstGeom prst="rect">
            <a:avLst/>
          </a:prstGeom>
        </p:spPr>
      </p:pic>
      <p:pic>
        <p:nvPicPr>
          <p:cNvPr id="17" name="圖片 16" descr="一張含有 圓形 的圖片&#10;&#10;自動產生的描述">
            <a:extLst>
              <a:ext uri="{FF2B5EF4-FFF2-40B4-BE49-F238E27FC236}">
                <a16:creationId xmlns:a16="http://schemas.microsoft.com/office/drawing/2014/main" id="{06CE7AD5-9113-A986-7804-F783677C2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9774" y="3920450"/>
            <a:ext cx="737066" cy="737066"/>
          </a:xfrm>
          <a:prstGeom prst="rect">
            <a:avLst/>
          </a:prstGeom>
        </p:spPr>
      </p:pic>
    </p:spTree>
    <p:custDataLst>
      <p:tags r:id="rId1"/>
    </p:custDataLst>
    <p:extLst>
      <p:ext uri="{BB962C8B-B14F-4D97-AF65-F5344CB8AC3E}">
        <p14:creationId xmlns:p14="http://schemas.microsoft.com/office/powerpoint/2010/main" val="152431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par>
                                <p:cTn id="21" presetID="26" presetClass="entr" presetSubtype="0" fill="hold" nodeType="withEffect">
                                  <p:stCondLst>
                                    <p:cond delay="20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par>
                                <p:cTn id="37" presetID="26" presetClass="entr" presetSubtype="0" fill="hold" nodeType="withEffect">
                                  <p:stCondLst>
                                    <p:cond delay="40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childTnLst>
                          </p:cTn>
                        </p:par>
                        <p:par>
                          <p:cTn id="53" fill="hold">
                            <p:stCondLst>
                              <p:cond delay="2400"/>
                            </p:stCondLst>
                            <p:childTnLst>
                              <p:par>
                                <p:cTn id="54" presetID="2" presetClass="exit" presetSubtype="2" fill="hold" nodeType="afterEffect">
                                  <p:stCondLst>
                                    <p:cond delay="0"/>
                                  </p:stCondLst>
                                  <p:childTnLst>
                                    <p:anim calcmode="lin" valueType="num">
                                      <p:cBhvr additive="base">
                                        <p:cTn id="55" dur="500"/>
                                        <p:tgtEl>
                                          <p:spTgt spid="12"/>
                                        </p:tgtEl>
                                        <p:attrNameLst>
                                          <p:attrName>ppt_x</p:attrName>
                                        </p:attrNameLst>
                                      </p:cBhvr>
                                      <p:tavLst>
                                        <p:tav tm="0">
                                          <p:val>
                                            <p:strVal val="ppt_x"/>
                                          </p:val>
                                        </p:tav>
                                        <p:tav tm="100000">
                                          <p:val>
                                            <p:strVal val="1+ppt_w/2"/>
                                          </p:val>
                                        </p:tav>
                                      </p:tavLst>
                                    </p:anim>
                                    <p:anim calcmode="lin" valueType="num">
                                      <p:cBhvr additive="base">
                                        <p:cTn id="56" dur="500"/>
                                        <p:tgtEl>
                                          <p:spTgt spid="12"/>
                                        </p:tgtEl>
                                        <p:attrNameLst>
                                          <p:attrName>ppt_y</p:attrName>
                                        </p:attrNameLst>
                                      </p:cBhvr>
                                      <p:tavLst>
                                        <p:tav tm="0">
                                          <p:val>
                                            <p:strVal val="ppt_y"/>
                                          </p:val>
                                        </p:tav>
                                        <p:tav tm="100000">
                                          <p:val>
                                            <p:strVal val="ppt_y"/>
                                          </p:val>
                                        </p:tav>
                                      </p:tavLst>
                                    </p:anim>
                                    <p:set>
                                      <p:cBhvr>
                                        <p:cTn id="57" dur="1" fill="hold">
                                          <p:stCondLst>
                                            <p:cond delay="499"/>
                                          </p:stCondLst>
                                        </p:cTn>
                                        <p:tgtEl>
                                          <p:spTgt spid="12"/>
                                        </p:tgtEl>
                                        <p:attrNameLst>
                                          <p:attrName>style.visibility</p:attrName>
                                        </p:attrNameLst>
                                      </p:cBhvr>
                                      <p:to>
                                        <p:strVal val="hidden"/>
                                      </p:to>
                                    </p:set>
                                  </p:childTnLst>
                                </p:cTn>
                              </p:par>
                              <p:par>
                                <p:cTn id="58" presetID="2" presetClass="exit" presetSubtype="2" fill="hold" nodeType="withEffect">
                                  <p:stCondLst>
                                    <p:cond delay="0"/>
                                  </p:stCondLst>
                                  <p:childTnLst>
                                    <p:anim calcmode="lin" valueType="num">
                                      <p:cBhvr additive="base">
                                        <p:cTn id="59" dur="500"/>
                                        <p:tgtEl>
                                          <p:spTgt spid="13"/>
                                        </p:tgtEl>
                                        <p:attrNameLst>
                                          <p:attrName>ppt_x</p:attrName>
                                        </p:attrNameLst>
                                      </p:cBhvr>
                                      <p:tavLst>
                                        <p:tav tm="0">
                                          <p:val>
                                            <p:strVal val="ppt_x"/>
                                          </p:val>
                                        </p:tav>
                                        <p:tav tm="100000">
                                          <p:val>
                                            <p:strVal val="1+ppt_w/2"/>
                                          </p:val>
                                        </p:tav>
                                      </p:tavLst>
                                    </p:anim>
                                    <p:anim calcmode="lin" valueType="num">
                                      <p:cBhvr additive="base">
                                        <p:cTn id="60" dur="500"/>
                                        <p:tgtEl>
                                          <p:spTgt spid="13"/>
                                        </p:tgtEl>
                                        <p:attrNameLst>
                                          <p:attrName>ppt_y</p:attrName>
                                        </p:attrNameLst>
                                      </p:cBhvr>
                                      <p:tavLst>
                                        <p:tav tm="0">
                                          <p:val>
                                            <p:strVal val="ppt_y"/>
                                          </p:val>
                                        </p:tav>
                                        <p:tav tm="100000">
                                          <p:val>
                                            <p:strVal val="ppt_y"/>
                                          </p:val>
                                        </p:tav>
                                      </p:tavLst>
                                    </p:anim>
                                    <p:set>
                                      <p:cBhvr>
                                        <p:cTn id="61" dur="1" fill="hold">
                                          <p:stCondLst>
                                            <p:cond delay="499"/>
                                          </p:stCondLst>
                                        </p:cTn>
                                        <p:tgtEl>
                                          <p:spTgt spid="13"/>
                                        </p:tgtEl>
                                        <p:attrNameLst>
                                          <p:attrName>style.visibility</p:attrName>
                                        </p:attrNameLst>
                                      </p:cBhvr>
                                      <p:to>
                                        <p:strVal val="hidden"/>
                                      </p:to>
                                    </p:set>
                                  </p:childTnLst>
                                </p:cTn>
                              </p:par>
                              <p:par>
                                <p:cTn id="62" presetID="2" presetClass="exit" presetSubtype="2" fill="hold" nodeType="withEffect">
                                  <p:stCondLst>
                                    <p:cond delay="0"/>
                                  </p:stCondLst>
                                  <p:childTnLst>
                                    <p:anim calcmode="lin" valueType="num">
                                      <p:cBhvr additive="base">
                                        <p:cTn id="63" dur="500"/>
                                        <p:tgtEl>
                                          <p:spTgt spid="11"/>
                                        </p:tgtEl>
                                        <p:attrNameLst>
                                          <p:attrName>ppt_x</p:attrName>
                                        </p:attrNameLst>
                                      </p:cBhvr>
                                      <p:tavLst>
                                        <p:tav tm="0">
                                          <p:val>
                                            <p:strVal val="ppt_x"/>
                                          </p:val>
                                        </p:tav>
                                        <p:tav tm="100000">
                                          <p:val>
                                            <p:strVal val="1+ppt_w/2"/>
                                          </p:val>
                                        </p:tav>
                                      </p:tavLst>
                                    </p:anim>
                                    <p:anim calcmode="lin" valueType="num">
                                      <p:cBhvr additive="base">
                                        <p:cTn id="64" dur="500"/>
                                        <p:tgtEl>
                                          <p:spTgt spid="11"/>
                                        </p:tgtEl>
                                        <p:attrNameLst>
                                          <p:attrName>ppt_y</p:attrName>
                                        </p:attrNameLst>
                                      </p:cBhvr>
                                      <p:tavLst>
                                        <p:tav tm="0">
                                          <p:val>
                                            <p:strVal val="ppt_y"/>
                                          </p:val>
                                        </p:tav>
                                        <p:tav tm="100000">
                                          <p:val>
                                            <p:strVal val="ppt_y"/>
                                          </p:val>
                                        </p:tav>
                                      </p:tavLst>
                                    </p:anim>
                                    <p:set>
                                      <p:cBhvr>
                                        <p:cTn id="65" dur="1" fill="hold">
                                          <p:stCondLst>
                                            <p:cond delay="499"/>
                                          </p:stCondLst>
                                        </p:cTn>
                                        <p:tgtEl>
                                          <p:spTgt spid="11"/>
                                        </p:tgtEl>
                                        <p:attrNameLst>
                                          <p:attrName>style.visibility</p:attrName>
                                        </p:attrNameLst>
                                      </p:cBhvr>
                                      <p:to>
                                        <p:strVal val="hidden"/>
                                      </p:to>
                                    </p:set>
                                  </p:childTnLst>
                                </p:cTn>
                              </p:par>
                              <p:par>
                                <p:cTn id="66" presetID="2" presetClass="exit" presetSubtype="2" fill="hold" nodeType="withEffect">
                                  <p:stCondLst>
                                    <p:cond delay="0"/>
                                  </p:stCondLst>
                                  <p:childTnLst>
                                    <p:anim calcmode="lin" valueType="num">
                                      <p:cBhvr additive="base">
                                        <p:cTn id="67" dur="500"/>
                                        <p:tgtEl>
                                          <p:spTgt spid="9"/>
                                        </p:tgtEl>
                                        <p:attrNameLst>
                                          <p:attrName>ppt_x</p:attrName>
                                        </p:attrNameLst>
                                      </p:cBhvr>
                                      <p:tavLst>
                                        <p:tav tm="0">
                                          <p:val>
                                            <p:strVal val="ppt_x"/>
                                          </p:val>
                                        </p:tav>
                                        <p:tav tm="100000">
                                          <p:val>
                                            <p:strVal val="1+ppt_w/2"/>
                                          </p:val>
                                        </p:tav>
                                      </p:tavLst>
                                    </p:anim>
                                    <p:anim calcmode="lin" valueType="num">
                                      <p:cBhvr additive="base">
                                        <p:cTn id="68" dur="500"/>
                                        <p:tgtEl>
                                          <p:spTgt spid="9"/>
                                        </p:tgtEl>
                                        <p:attrNameLst>
                                          <p:attrName>ppt_y</p:attrName>
                                        </p:attrNameLst>
                                      </p:cBhvr>
                                      <p:tavLst>
                                        <p:tav tm="0">
                                          <p:val>
                                            <p:strVal val="ppt_y"/>
                                          </p:val>
                                        </p:tav>
                                        <p:tav tm="100000">
                                          <p:val>
                                            <p:strVal val="ppt_y"/>
                                          </p:val>
                                        </p:tav>
                                      </p:tavLst>
                                    </p:anim>
                                    <p:set>
                                      <p:cBhvr>
                                        <p:cTn id="69" dur="1" fill="hold">
                                          <p:stCondLst>
                                            <p:cond delay="499"/>
                                          </p:stCondLst>
                                        </p:cTn>
                                        <p:tgtEl>
                                          <p:spTgt spid="9"/>
                                        </p:tgtEl>
                                        <p:attrNameLst>
                                          <p:attrName>style.visibility</p:attrName>
                                        </p:attrNameLst>
                                      </p:cBhvr>
                                      <p:to>
                                        <p:strVal val="hidden"/>
                                      </p:to>
                                    </p:set>
                                  </p:childTnLst>
                                </p:cTn>
                              </p:par>
                            </p:childTnLst>
                          </p:cTn>
                        </p:par>
                        <p:par>
                          <p:cTn id="70" fill="hold">
                            <p:stCondLst>
                              <p:cond delay="2900"/>
                            </p:stCondLst>
                            <p:childTnLst>
                              <p:par>
                                <p:cTn id="71" presetID="2" presetClass="entr" presetSubtype="8"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0-#ppt_w/2"/>
                                          </p:val>
                                        </p:tav>
                                        <p:tav tm="100000">
                                          <p:val>
                                            <p:strVal val="#ppt_x"/>
                                          </p:val>
                                        </p:tav>
                                      </p:tavLst>
                                    </p:anim>
                                    <p:anim calcmode="lin" valueType="num">
                                      <p:cBhvr additive="base">
                                        <p:cTn id="7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8"/>
                  </p:tgtEl>
                </p:cond>
              </p:nextCondLst>
            </p:seq>
            <p:seq concurrent="1" nextAc="seek">
              <p:cTn id="75" restart="whenNotActive" fill="hold" evtFilter="cancelBubble" nodeType="interactiveSeq">
                <p:stCondLst>
                  <p:cond evt="onClick" delay="0">
                    <p:tgtEl>
                      <p:spTgt spid="14"/>
                    </p:tgtEl>
                  </p:cond>
                </p:stCondLst>
                <p:endSync evt="end" delay="0">
                  <p:rtn val="all"/>
                </p:endSync>
                <p:childTnLst>
                  <p:par>
                    <p:cTn id="76" fill="hold">
                      <p:stCondLst>
                        <p:cond delay="0"/>
                      </p:stCondLst>
                      <p:childTnLst>
                        <p:par>
                          <p:cTn id="77" fill="hold">
                            <p:stCondLst>
                              <p:cond delay="0"/>
                            </p:stCondLst>
                            <p:childTnLst>
                              <p:par>
                                <p:cTn id="78" presetID="26"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wipe(down)">
                                      <p:cBhvr>
                                        <p:cTn id="80" dur="580">
                                          <p:stCondLst>
                                            <p:cond delay="0"/>
                                          </p:stCondLst>
                                        </p:cTn>
                                        <p:tgtEl>
                                          <p:spTgt spid="15"/>
                                        </p:tgtEl>
                                      </p:cBhvr>
                                    </p:animEffect>
                                    <p:anim calcmode="lin" valueType="num">
                                      <p:cBhvr>
                                        <p:cTn id="81"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86" dur="26">
                                          <p:stCondLst>
                                            <p:cond delay="650"/>
                                          </p:stCondLst>
                                        </p:cTn>
                                        <p:tgtEl>
                                          <p:spTgt spid="15"/>
                                        </p:tgtEl>
                                      </p:cBhvr>
                                      <p:to x="100000" y="60000"/>
                                    </p:animScale>
                                    <p:animScale>
                                      <p:cBhvr>
                                        <p:cTn id="87" dur="166" decel="50000">
                                          <p:stCondLst>
                                            <p:cond delay="676"/>
                                          </p:stCondLst>
                                        </p:cTn>
                                        <p:tgtEl>
                                          <p:spTgt spid="15"/>
                                        </p:tgtEl>
                                      </p:cBhvr>
                                      <p:to x="100000" y="100000"/>
                                    </p:animScale>
                                    <p:animScale>
                                      <p:cBhvr>
                                        <p:cTn id="88" dur="26">
                                          <p:stCondLst>
                                            <p:cond delay="1312"/>
                                          </p:stCondLst>
                                        </p:cTn>
                                        <p:tgtEl>
                                          <p:spTgt spid="15"/>
                                        </p:tgtEl>
                                      </p:cBhvr>
                                      <p:to x="100000" y="80000"/>
                                    </p:animScale>
                                    <p:animScale>
                                      <p:cBhvr>
                                        <p:cTn id="89" dur="166" decel="50000">
                                          <p:stCondLst>
                                            <p:cond delay="1338"/>
                                          </p:stCondLst>
                                        </p:cTn>
                                        <p:tgtEl>
                                          <p:spTgt spid="15"/>
                                        </p:tgtEl>
                                      </p:cBhvr>
                                      <p:to x="100000" y="100000"/>
                                    </p:animScale>
                                    <p:animScale>
                                      <p:cBhvr>
                                        <p:cTn id="90" dur="26">
                                          <p:stCondLst>
                                            <p:cond delay="1642"/>
                                          </p:stCondLst>
                                        </p:cTn>
                                        <p:tgtEl>
                                          <p:spTgt spid="15"/>
                                        </p:tgtEl>
                                      </p:cBhvr>
                                      <p:to x="100000" y="90000"/>
                                    </p:animScale>
                                    <p:animScale>
                                      <p:cBhvr>
                                        <p:cTn id="91" dur="166" decel="50000">
                                          <p:stCondLst>
                                            <p:cond delay="1668"/>
                                          </p:stCondLst>
                                        </p:cTn>
                                        <p:tgtEl>
                                          <p:spTgt spid="15"/>
                                        </p:tgtEl>
                                      </p:cBhvr>
                                      <p:to x="100000" y="100000"/>
                                    </p:animScale>
                                    <p:animScale>
                                      <p:cBhvr>
                                        <p:cTn id="92" dur="26">
                                          <p:stCondLst>
                                            <p:cond delay="1808"/>
                                          </p:stCondLst>
                                        </p:cTn>
                                        <p:tgtEl>
                                          <p:spTgt spid="15"/>
                                        </p:tgtEl>
                                      </p:cBhvr>
                                      <p:to x="100000" y="95000"/>
                                    </p:animScale>
                                    <p:animScale>
                                      <p:cBhvr>
                                        <p:cTn id="93" dur="166" decel="50000">
                                          <p:stCondLst>
                                            <p:cond delay="1834"/>
                                          </p:stCondLst>
                                        </p:cTn>
                                        <p:tgtEl>
                                          <p:spTgt spid="15"/>
                                        </p:tgtEl>
                                      </p:cBhvr>
                                      <p:to x="100000" y="100000"/>
                                    </p:animScale>
                                  </p:childTnLst>
                                </p:cTn>
                              </p:par>
                              <p:par>
                                <p:cTn id="94" presetID="26" presetClass="entr" presetSubtype="0" fill="hold" nodeType="withEffect">
                                  <p:stCondLst>
                                    <p:cond delay="200"/>
                                  </p:stCondLst>
                                  <p:childTnLst>
                                    <p:set>
                                      <p:cBhvr>
                                        <p:cTn id="95" dur="1" fill="hold">
                                          <p:stCondLst>
                                            <p:cond delay="0"/>
                                          </p:stCondLst>
                                        </p:cTn>
                                        <p:tgtEl>
                                          <p:spTgt spid="16"/>
                                        </p:tgtEl>
                                        <p:attrNameLst>
                                          <p:attrName>style.visibility</p:attrName>
                                        </p:attrNameLst>
                                      </p:cBhvr>
                                      <p:to>
                                        <p:strVal val="visible"/>
                                      </p:to>
                                    </p:set>
                                    <p:animEffect transition="in" filter="wipe(down)">
                                      <p:cBhvr>
                                        <p:cTn id="96" dur="580">
                                          <p:stCondLst>
                                            <p:cond delay="0"/>
                                          </p:stCondLst>
                                        </p:cTn>
                                        <p:tgtEl>
                                          <p:spTgt spid="16"/>
                                        </p:tgtEl>
                                      </p:cBhvr>
                                    </p:animEffect>
                                    <p:anim calcmode="lin" valueType="num">
                                      <p:cBhvr>
                                        <p:cTn id="97"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8"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99"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00"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01"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02" dur="26">
                                          <p:stCondLst>
                                            <p:cond delay="650"/>
                                          </p:stCondLst>
                                        </p:cTn>
                                        <p:tgtEl>
                                          <p:spTgt spid="16"/>
                                        </p:tgtEl>
                                      </p:cBhvr>
                                      <p:to x="100000" y="60000"/>
                                    </p:animScale>
                                    <p:animScale>
                                      <p:cBhvr>
                                        <p:cTn id="103" dur="166" decel="50000">
                                          <p:stCondLst>
                                            <p:cond delay="676"/>
                                          </p:stCondLst>
                                        </p:cTn>
                                        <p:tgtEl>
                                          <p:spTgt spid="16"/>
                                        </p:tgtEl>
                                      </p:cBhvr>
                                      <p:to x="100000" y="100000"/>
                                    </p:animScale>
                                    <p:animScale>
                                      <p:cBhvr>
                                        <p:cTn id="104" dur="26">
                                          <p:stCondLst>
                                            <p:cond delay="1312"/>
                                          </p:stCondLst>
                                        </p:cTn>
                                        <p:tgtEl>
                                          <p:spTgt spid="16"/>
                                        </p:tgtEl>
                                      </p:cBhvr>
                                      <p:to x="100000" y="80000"/>
                                    </p:animScale>
                                    <p:animScale>
                                      <p:cBhvr>
                                        <p:cTn id="105" dur="166" decel="50000">
                                          <p:stCondLst>
                                            <p:cond delay="1338"/>
                                          </p:stCondLst>
                                        </p:cTn>
                                        <p:tgtEl>
                                          <p:spTgt spid="16"/>
                                        </p:tgtEl>
                                      </p:cBhvr>
                                      <p:to x="100000" y="100000"/>
                                    </p:animScale>
                                    <p:animScale>
                                      <p:cBhvr>
                                        <p:cTn id="106" dur="26">
                                          <p:stCondLst>
                                            <p:cond delay="1642"/>
                                          </p:stCondLst>
                                        </p:cTn>
                                        <p:tgtEl>
                                          <p:spTgt spid="16"/>
                                        </p:tgtEl>
                                      </p:cBhvr>
                                      <p:to x="100000" y="90000"/>
                                    </p:animScale>
                                    <p:animScale>
                                      <p:cBhvr>
                                        <p:cTn id="107" dur="166" decel="50000">
                                          <p:stCondLst>
                                            <p:cond delay="1668"/>
                                          </p:stCondLst>
                                        </p:cTn>
                                        <p:tgtEl>
                                          <p:spTgt spid="16"/>
                                        </p:tgtEl>
                                      </p:cBhvr>
                                      <p:to x="100000" y="100000"/>
                                    </p:animScale>
                                    <p:animScale>
                                      <p:cBhvr>
                                        <p:cTn id="108" dur="26">
                                          <p:stCondLst>
                                            <p:cond delay="1808"/>
                                          </p:stCondLst>
                                        </p:cTn>
                                        <p:tgtEl>
                                          <p:spTgt spid="16"/>
                                        </p:tgtEl>
                                      </p:cBhvr>
                                      <p:to x="100000" y="95000"/>
                                    </p:animScale>
                                    <p:animScale>
                                      <p:cBhvr>
                                        <p:cTn id="109" dur="166" decel="50000">
                                          <p:stCondLst>
                                            <p:cond delay="1834"/>
                                          </p:stCondLst>
                                        </p:cTn>
                                        <p:tgtEl>
                                          <p:spTgt spid="16"/>
                                        </p:tgtEl>
                                      </p:cBhvr>
                                      <p:to x="100000" y="100000"/>
                                    </p:animScale>
                                  </p:childTnLst>
                                </p:cTn>
                              </p:par>
                              <p:par>
                                <p:cTn id="110" presetID="26" presetClass="entr" presetSubtype="0" fill="hold" nodeType="withEffect">
                                  <p:stCondLst>
                                    <p:cond delay="400"/>
                                  </p:stCondLst>
                                  <p:childTnLst>
                                    <p:set>
                                      <p:cBhvr>
                                        <p:cTn id="111" dur="1" fill="hold">
                                          <p:stCondLst>
                                            <p:cond delay="0"/>
                                          </p:stCondLst>
                                        </p:cTn>
                                        <p:tgtEl>
                                          <p:spTgt spid="17"/>
                                        </p:tgtEl>
                                        <p:attrNameLst>
                                          <p:attrName>style.visibility</p:attrName>
                                        </p:attrNameLst>
                                      </p:cBhvr>
                                      <p:to>
                                        <p:strVal val="visible"/>
                                      </p:to>
                                    </p:set>
                                    <p:animEffect transition="in" filter="wipe(down)">
                                      <p:cBhvr>
                                        <p:cTn id="112" dur="580">
                                          <p:stCondLst>
                                            <p:cond delay="0"/>
                                          </p:stCondLst>
                                        </p:cTn>
                                        <p:tgtEl>
                                          <p:spTgt spid="17"/>
                                        </p:tgtEl>
                                      </p:cBhvr>
                                    </p:animEffect>
                                    <p:anim calcmode="lin" valueType="num">
                                      <p:cBhvr>
                                        <p:cTn id="113"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14"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15"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6"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17"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18" dur="26">
                                          <p:stCondLst>
                                            <p:cond delay="650"/>
                                          </p:stCondLst>
                                        </p:cTn>
                                        <p:tgtEl>
                                          <p:spTgt spid="17"/>
                                        </p:tgtEl>
                                      </p:cBhvr>
                                      <p:to x="100000" y="60000"/>
                                    </p:animScale>
                                    <p:animScale>
                                      <p:cBhvr>
                                        <p:cTn id="119" dur="166" decel="50000">
                                          <p:stCondLst>
                                            <p:cond delay="676"/>
                                          </p:stCondLst>
                                        </p:cTn>
                                        <p:tgtEl>
                                          <p:spTgt spid="17"/>
                                        </p:tgtEl>
                                      </p:cBhvr>
                                      <p:to x="100000" y="100000"/>
                                    </p:animScale>
                                    <p:animScale>
                                      <p:cBhvr>
                                        <p:cTn id="120" dur="26">
                                          <p:stCondLst>
                                            <p:cond delay="1312"/>
                                          </p:stCondLst>
                                        </p:cTn>
                                        <p:tgtEl>
                                          <p:spTgt spid="17"/>
                                        </p:tgtEl>
                                      </p:cBhvr>
                                      <p:to x="100000" y="80000"/>
                                    </p:animScale>
                                    <p:animScale>
                                      <p:cBhvr>
                                        <p:cTn id="121" dur="166" decel="50000">
                                          <p:stCondLst>
                                            <p:cond delay="1338"/>
                                          </p:stCondLst>
                                        </p:cTn>
                                        <p:tgtEl>
                                          <p:spTgt spid="17"/>
                                        </p:tgtEl>
                                      </p:cBhvr>
                                      <p:to x="100000" y="100000"/>
                                    </p:animScale>
                                    <p:animScale>
                                      <p:cBhvr>
                                        <p:cTn id="122" dur="26">
                                          <p:stCondLst>
                                            <p:cond delay="1642"/>
                                          </p:stCondLst>
                                        </p:cTn>
                                        <p:tgtEl>
                                          <p:spTgt spid="17"/>
                                        </p:tgtEl>
                                      </p:cBhvr>
                                      <p:to x="100000" y="90000"/>
                                    </p:animScale>
                                    <p:animScale>
                                      <p:cBhvr>
                                        <p:cTn id="123" dur="166" decel="50000">
                                          <p:stCondLst>
                                            <p:cond delay="1668"/>
                                          </p:stCondLst>
                                        </p:cTn>
                                        <p:tgtEl>
                                          <p:spTgt spid="17"/>
                                        </p:tgtEl>
                                      </p:cBhvr>
                                      <p:to x="100000" y="100000"/>
                                    </p:animScale>
                                    <p:animScale>
                                      <p:cBhvr>
                                        <p:cTn id="124" dur="26">
                                          <p:stCondLst>
                                            <p:cond delay="1808"/>
                                          </p:stCondLst>
                                        </p:cTn>
                                        <p:tgtEl>
                                          <p:spTgt spid="17"/>
                                        </p:tgtEl>
                                      </p:cBhvr>
                                      <p:to x="100000" y="95000"/>
                                    </p:animScale>
                                    <p:animScale>
                                      <p:cBhvr>
                                        <p:cTn id="125" dur="166" decel="50000">
                                          <p:stCondLst>
                                            <p:cond delay="1834"/>
                                          </p:stCondLst>
                                        </p:cTn>
                                        <p:tgtEl>
                                          <p:spTgt spid="17"/>
                                        </p:tgtEl>
                                      </p:cBhvr>
                                      <p:to x="100000" y="100000"/>
                                    </p:animScale>
                                  </p:childTnLst>
                                </p:cTn>
                              </p:par>
                            </p:childTnLst>
                          </p:cTn>
                        </p:par>
                        <p:par>
                          <p:cTn id="126" fill="hold">
                            <p:stCondLst>
                              <p:cond delay="2400"/>
                            </p:stCondLst>
                            <p:childTnLst>
                              <p:par>
                                <p:cTn id="127" presetID="2" presetClass="exit" presetSubtype="2" fill="hold" nodeType="afterEffect">
                                  <p:stCondLst>
                                    <p:cond delay="0"/>
                                  </p:stCondLst>
                                  <p:childTnLst>
                                    <p:anim calcmode="lin" valueType="num">
                                      <p:cBhvr additive="base">
                                        <p:cTn id="128" dur="500"/>
                                        <p:tgtEl>
                                          <p:spTgt spid="9"/>
                                        </p:tgtEl>
                                        <p:attrNameLst>
                                          <p:attrName>ppt_x</p:attrName>
                                        </p:attrNameLst>
                                      </p:cBhvr>
                                      <p:tavLst>
                                        <p:tav tm="0">
                                          <p:val>
                                            <p:strVal val="ppt_x"/>
                                          </p:val>
                                        </p:tav>
                                        <p:tav tm="100000">
                                          <p:val>
                                            <p:strVal val="1+ppt_w/2"/>
                                          </p:val>
                                        </p:tav>
                                      </p:tavLst>
                                    </p:anim>
                                    <p:anim calcmode="lin" valueType="num">
                                      <p:cBhvr additive="base">
                                        <p:cTn id="129" dur="500"/>
                                        <p:tgtEl>
                                          <p:spTgt spid="9"/>
                                        </p:tgtEl>
                                        <p:attrNameLst>
                                          <p:attrName>ppt_y</p:attrName>
                                        </p:attrNameLst>
                                      </p:cBhvr>
                                      <p:tavLst>
                                        <p:tav tm="0">
                                          <p:val>
                                            <p:strVal val="ppt_y"/>
                                          </p:val>
                                        </p:tav>
                                        <p:tav tm="100000">
                                          <p:val>
                                            <p:strVal val="ppt_y"/>
                                          </p:val>
                                        </p:tav>
                                      </p:tavLst>
                                    </p:anim>
                                    <p:set>
                                      <p:cBhvr>
                                        <p:cTn id="130" dur="1" fill="hold">
                                          <p:stCondLst>
                                            <p:cond delay="499"/>
                                          </p:stCondLst>
                                        </p:cTn>
                                        <p:tgtEl>
                                          <p:spTgt spid="9"/>
                                        </p:tgtEl>
                                        <p:attrNameLst>
                                          <p:attrName>style.visibility</p:attrName>
                                        </p:attrNameLst>
                                      </p:cBhvr>
                                      <p:to>
                                        <p:strVal val="hidden"/>
                                      </p:to>
                                    </p:set>
                                  </p:childTnLst>
                                </p:cTn>
                              </p:par>
                              <p:par>
                                <p:cTn id="131" presetID="2" presetClass="exit" presetSubtype="2" fill="hold" nodeType="withEffect">
                                  <p:stCondLst>
                                    <p:cond delay="0"/>
                                  </p:stCondLst>
                                  <p:childTnLst>
                                    <p:anim calcmode="lin" valueType="num">
                                      <p:cBhvr additive="base">
                                        <p:cTn id="132" dur="500"/>
                                        <p:tgtEl>
                                          <p:spTgt spid="15"/>
                                        </p:tgtEl>
                                        <p:attrNameLst>
                                          <p:attrName>ppt_x</p:attrName>
                                        </p:attrNameLst>
                                      </p:cBhvr>
                                      <p:tavLst>
                                        <p:tav tm="0">
                                          <p:val>
                                            <p:strVal val="ppt_x"/>
                                          </p:val>
                                        </p:tav>
                                        <p:tav tm="100000">
                                          <p:val>
                                            <p:strVal val="1+ppt_w/2"/>
                                          </p:val>
                                        </p:tav>
                                      </p:tavLst>
                                    </p:anim>
                                    <p:anim calcmode="lin" valueType="num">
                                      <p:cBhvr additive="base">
                                        <p:cTn id="133" dur="500"/>
                                        <p:tgtEl>
                                          <p:spTgt spid="15"/>
                                        </p:tgtEl>
                                        <p:attrNameLst>
                                          <p:attrName>ppt_y</p:attrName>
                                        </p:attrNameLst>
                                      </p:cBhvr>
                                      <p:tavLst>
                                        <p:tav tm="0">
                                          <p:val>
                                            <p:strVal val="ppt_y"/>
                                          </p:val>
                                        </p:tav>
                                        <p:tav tm="100000">
                                          <p:val>
                                            <p:strVal val="ppt_y"/>
                                          </p:val>
                                        </p:tav>
                                      </p:tavLst>
                                    </p:anim>
                                    <p:set>
                                      <p:cBhvr>
                                        <p:cTn id="134" dur="1" fill="hold">
                                          <p:stCondLst>
                                            <p:cond delay="499"/>
                                          </p:stCondLst>
                                        </p:cTn>
                                        <p:tgtEl>
                                          <p:spTgt spid="15"/>
                                        </p:tgtEl>
                                        <p:attrNameLst>
                                          <p:attrName>style.visibility</p:attrName>
                                        </p:attrNameLst>
                                      </p:cBhvr>
                                      <p:to>
                                        <p:strVal val="hidden"/>
                                      </p:to>
                                    </p:set>
                                  </p:childTnLst>
                                </p:cTn>
                              </p:par>
                              <p:par>
                                <p:cTn id="135" presetID="2" presetClass="exit" presetSubtype="2" fill="hold" nodeType="withEffect">
                                  <p:stCondLst>
                                    <p:cond delay="0"/>
                                  </p:stCondLst>
                                  <p:childTnLst>
                                    <p:anim calcmode="lin" valueType="num">
                                      <p:cBhvr additive="base">
                                        <p:cTn id="136" dur="500"/>
                                        <p:tgtEl>
                                          <p:spTgt spid="16"/>
                                        </p:tgtEl>
                                        <p:attrNameLst>
                                          <p:attrName>ppt_x</p:attrName>
                                        </p:attrNameLst>
                                      </p:cBhvr>
                                      <p:tavLst>
                                        <p:tav tm="0">
                                          <p:val>
                                            <p:strVal val="ppt_x"/>
                                          </p:val>
                                        </p:tav>
                                        <p:tav tm="100000">
                                          <p:val>
                                            <p:strVal val="1+ppt_w/2"/>
                                          </p:val>
                                        </p:tav>
                                      </p:tavLst>
                                    </p:anim>
                                    <p:anim calcmode="lin" valueType="num">
                                      <p:cBhvr additive="base">
                                        <p:cTn id="137" dur="500"/>
                                        <p:tgtEl>
                                          <p:spTgt spid="16"/>
                                        </p:tgtEl>
                                        <p:attrNameLst>
                                          <p:attrName>ppt_y</p:attrName>
                                        </p:attrNameLst>
                                      </p:cBhvr>
                                      <p:tavLst>
                                        <p:tav tm="0">
                                          <p:val>
                                            <p:strVal val="ppt_y"/>
                                          </p:val>
                                        </p:tav>
                                        <p:tav tm="100000">
                                          <p:val>
                                            <p:strVal val="ppt_y"/>
                                          </p:val>
                                        </p:tav>
                                      </p:tavLst>
                                    </p:anim>
                                    <p:set>
                                      <p:cBhvr>
                                        <p:cTn id="138" dur="1" fill="hold">
                                          <p:stCondLst>
                                            <p:cond delay="499"/>
                                          </p:stCondLst>
                                        </p:cTn>
                                        <p:tgtEl>
                                          <p:spTgt spid="16"/>
                                        </p:tgtEl>
                                        <p:attrNameLst>
                                          <p:attrName>style.visibility</p:attrName>
                                        </p:attrNameLst>
                                      </p:cBhvr>
                                      <p:to>
                                        <p:strVal val="hidden"/>
                                      </p:to>
                                    </p:set>
                                  </p:childTnLst>
                                </p:cTn>
                              </p:par>
                              <p:par>
                                <p:cTn id="139" presetID="2" presetClass="exit" presetSubtype="2" fill="hold" nodeType="withEffect">
                                  <p:stCondLst>
                                    <p:cond delay="0"/>
                                  </p:stCondLst>
                                  <p:childTnLst>
                                    <p:anim calcmode="lin" valueType="num">
                                      <p:cBhvr additive="base">
                                        <p:cTn id="140" dur="500"/>
                                        <p:tgtEl>
                                          <p:spTgt spid="17"/>
                                        </p:tgtEl>
                                        <p:attrNameLst>
                                          <p:attrName>ppt_x</p:attrName>
                                        </p:attrNameLst>
                                      </p:cBhvr>
                                      <p:tavLst>
                                        <p:tav tm="0">
                                          <p:val>
                                            <p:strVal val="ppt_x"/>
                                          </p:val>
                                        </p:tav>
                                        <p:tav tm="100000">
                                          <p:val>
                                            <p:strVal val="1+ppt_w/2"/>
                                          </p:val>
                                        </p:tav>
                                      </p:tavLst>
                                    </p:anim>
                                    <p:anim calcmode="lin" valueType="num">
                                      <p:cBhvr additive="base">
                                        <p:cTn id="141" dur="500"/>
                                        <p:tgtEl>
                                          <p:spTgt spid="17"/>
                                        </p:tgtEl>
                                        <p:attrNameLst>
                                          <p:attrName>ppt_y</p:attrName>
                                        </p:attrNameLst>
                                      </p:cBhvr>
                                      <p:tavLst>
                                        <p:tav tm="0">
                                          <p:val>
                                            <p:strVal val="ppt_y"/>
                                          </p:val>
                                        </p:tav>
                                        <p:tav tm="100000">
                                          <p:val>
                                            <p:strVal val="ppt_y"/>
                                          </p:val>
                                        </p:tav>
                                      </p:tavLst>
                                    </p:anim>
                                    <p:set>
                                      <p:cBhvr>
                                        <p:cTn id="142" dur="1" fill="hold">
                                          <p:stCondLst>
                                            <p:cond delay="499"/>
                                          </p:stCondLst>
                                        </p:cTn>
                                        <p:tgtEl>
                                          <p:spTgt spid="17"/>
                                        </p:tgtEl>
                                        <p:attrNameLst>
                                          <p:attrName>style.visibility</p:attrName>
                                        </p:attrNameLst>
                                      </p:cBhvr>
                                      <p:to>
                                        <p:strVal val="hidden"/>
                                      </p:to>
                                    </p:set>
                                  </p:childTnLst>
                                </p:cTn>
                              </p:par>
                            </p:childTnLst>
                          </p:cTn>
                        </p:par>
                        <p:par>
                          <p:cTn id="143" fill="hold">
                            <p:stCondLst>
                              <p:cond delay="2900"/>
                            </p:stCondLst>
                            <p:childTnLst>
                              <p:par>
                                <p:cTn id="144" presetID="2" presetClass="entr" presetSubtype="8" fill="hold" nodeType="afterEffect">
                                  <p:stCondLst>
                                    <p:cond delay="0"/>
                                  </p:stCondLst>
                                  <p:childTnLst>
                                    <p:set>
                                      <p:cBhvr>
                                        <p:cTn id="145" dur="1" fill="hold">
                                          <p:stCondLst>
                                            <p:cond delay="0"/>
                                          </p:stCondLst>
                                        </p:cTn>
                                        <p:tgtEl>
                                          <p:spTgt spid="9"/>
                                        </p:tgtEl>
                                        <p:attrNameLst>
                                          <p:attrName>style.visibility</p:attrName>
                                        </p:attrNameLst>
                                      </p:cBhvr>
                                      <p:to>
                                        <p:strVal val="visible"/>
                                      </p:to>
                                    </p:set>
                                    <p:anim calcmode="lin" valueType="num">
                                      <p:cBhvr additive="base">
                                        <p:cTn id="146" dur="500" fill="hold"/>
                                        <p:tgtEl>
                                          <p:spTgt spid="9"/>
                                        </p:tgtEl>
                                        <p:attrNameLst>
                                          <p:attrName>ppt_x</p:attrName>
                                        </p:attrNameLst>
                                      </p:cBhvr>
                                      <p:tavLst>
                                        <p:tav tm="0">
                                          <p:val>
                                            <p:strVal val="0-#ppt_w/2"/>
                                          </p:val>
                                        </p:tav>
                                        <p:tav tm="100000">
                                          <p:val>
                                            <p:strVal val="#ppt_x"/>
                                          </p:val>
                                        </p:tav>
                                      </p:tavLst>
                                    </p:anim>
                                    <p:anim calcmode="lin" valueType="num">
                                      <p:cBhvr additive="base">
                                        <p:cTn id="14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Bank</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27</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矩形 3">
            <a:extLst>
              <a:ext uri="{FF2B5EF4-FFF2-40B4-BE49-F238E27FC236}">
                <a16:creationId xmlns:a16="http://schemas.microsoft.com/office/drawing/2014/main" id="{062B6D7D-E40E-7E6A-308B-83C508FAF3AD}"/>
              </a:ext>
            </a:extLst>
          </p:cNvPr>
          <p:cNvSpPr/>
          <p:nvPr/>
        </p:nvSpPr>
        <p:spPr>
          <a:xfrm>
            <a:off x="3694440" y="1251456"/>
            <a:ext cx="5817999" cy="47528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A4AF363B-690C-7B92-C5FE-D27F3D1CDCE8}"/>
              </a:ext>
            </a:extLst>
          </p:cNvPr>
          <p:cNvSpPr/>
          <p:nvPr/>
        </p:nvSpPr>
        <p:spPr>
          <a:xfrm>
            <a:off x="5148102" y="4229798"/>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D059E870-1F19-4E25-D49C-C860ACD53AAB}"/>
              </a:ext>
            </a:extLst>
          </p:cNvPr>
          <p:cNvSpPr/>
          <p:nvPr/>
        </p:nvSpPr>
        <p:spPr>
          <a:xfrm>
            <a:off x="5874933" y="4565300"/>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C6BC4D7-F034-D83E-A9EE-45DCA49CB993}"/>
              </a:ext>
            </a:extLst>
          </p:cNvPr>
          <p:cNvSpPr/>
          <p:nvPr/>
        </p:nvSpPr>
        <p:spPr>
          <a:xfrm>
            <a:off x="5874934" y="2567913"/>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DC1002FA-BEAA-2CAA-95E3-A06CEDEDC58D}"/>
              </a:ext>
            </a:extLst>
          </p:cNvPr>
          <p:cNvSpPr/>
          <p:nvPr/>
        </p:nvSpPr>
        <p:spPr>
          <a:xfrm>
            <a:off x="7328596" y="2984918"/>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A4B316C2-46D2-9467-A7BD-69B9856818E6}"/>
              </a:ext>
            </a:extLst>
          </p:cNvPr>
          <p:cNvSpPr/>
          <p:nvPr/>
        </p:nvSpPr>
        <p:spPr>
          <a:xfrm>
            <a:off x="6601765" y="2183412"/>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EFFDCB7-EF1F-BE40-3124-4275FBF1FD08}"/>
              </a:ext>
            </a:extLst>
          </p:cNvPr>
          <p:cNvSpPr/>
          <p:nvPr/>
        </p:nvSpPr>
        <p:spPr>
          <a:xfrm>
            <a:off x="8055426" y="4048927"/>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21B2631-1D18-D694-F0E5-CCC9977207FD}"/>
              </a:ext>
            </a:extLst>
          </p:cNvPr>
          <p:cNvSpPr/>
          <p:nvPr/>
        </p:nvSpPr>
        <p:spPr>
          <a:xfrm>
            <a:off x="7328596" y="5148105"/>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C060CF66-3514-A869-7EDD-225190A03A4F}"/>
              </a:ext>
            </a:extLst>
          </p:cNvPr>
          <p:cNvSpPr/>
          <p:nvPr/>
        </p:nvSpPr>
        <p:spPr>
          <a:xfrm>
            <a:off x="8055427" y="2648300"/>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63FF6444-F85E-1F36-5B7A-8E16E1218D4D}"/>
              </a:ext>
            </a:extLst>
          </p:cNvPr>
          <p:cNvSpPr/>
          <p:nvPr/>
        </p:nvSpPr>
        <p:spPr>
          <a:xfrm>
            <a:off x="8785608" y="4726074"/>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FA9B0F0F-51C4-B0F5-AFE2-D0A0AC0F5B85}"/>
              </a:ext>
            </a:extLst>
          </p:cNvPr>
          <p:cNvSpPr/>
          <p:nvPr/>
        </p:nvSpPr>
        <p:spPr>
          <a:xfrm>
            <a:off x="4421271" y="4774922"/>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A34279C-15DD-A999-6ADC-FC527C7B9900}"/>
              </a:ext>
            </a:extLst>
          </p:cNvPr>
          <p:cNvSpPr/>
          <p:nvPr/>
        </p:nvSpPr>
        <p:spPr>
          <a:xfrm>
            <a:off x="3694440" y="1944752"/>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43776CA-F833-78EB-1A9E-610C406E39DE}"/>
              </a:ext>
            </a:extLst>
          </p:cNvPr>
          <p:cNvSpPr/>
          <p:nvPr/>
        </p:nvSpPr>
        <p:spPr>
          <a:xfrm>
            <a:off x="4421271" y="2772028"/>
            <a:ext cx="726831" cy="1607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4F419BDD-8E7E-61A2-D362-6B2FBB012516}"/>
              </a:ext>
            </a:extLst>
          </p:cNvPr>
          <p:cNvSpPr/>
          <p:nvPr/>
        </p:nvSpPr>
        <p:spPr>
          <a:xfrm>
            <a:off x="3689751" y="3626098"/>
            <a:ext cx="731520" cy="2377440"/>
          </a:xfrm>
          <a:prstGeom prst="rect">
            <a:avLst/>
          </a:prstGeom>
          <a:pattFill prst="ltUpDiag">
            <a:fgClr>
              <a:srgbClr val="92D05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E217F801-D0D4-E4B0-256F-F99C8F08826B}"/>
              </a:ext>
            </a:extLst>
          </p:cNvPr>
          <p:cNvSpPr/>
          <p:nvPr/>
        </p:nvSpPr>
        <p:spPr>
          <a:xfrm>
            <a:off x="5140064" y="1251456"/>
            <a:ext cx="731520" cy="2377440"/>
          </a:xfrm>
          <a:prstGeom prst="rect">
            <a:avLst/>
          </a:prstGeom>
          <a:pattFill prst="ltUpDiag">
            <a:fgClr>
              <a:srgbClr val="92D05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BD24C8F3-36CC-8A36-E99F-B26C0474334C}"/>
              </a:ext>
            </a:extLst>
          </p:cNvPr>
          <p:cNvSpPr/>
          <p:nvPr/>
        </p:nvSpPr>
        <p:spPr>
          <a:xfrm>
            <a:off x="6585688" y="3626098"/>
            <a:ext cx="731520" cy="2377440"/>
          </a:xfrm>
          <a:prstGeom prst="rect">
            <a:avLst/>
          </a:prstGeom>
          <a:pattFill prst="ltUpDiag">
            <a:fgClr>
              <a:srgbClr val="92D05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E8565E24-9273-D04F-11E7-98CBA09BC1CC}"/>
              </a:ext>
            </a:extLst>
          </p:cNvPr>
          <p:cNvSpPr/>
          <p:nvPr/>
        </p:nvSpPr>
        <p:spPr>
          <a:xfrm>
            <a:off x="8784268" y="1251456"/>
            <a:ext cx="731520" cy="2377440"/>
          </a:xfrm>
          <a:prstGeom prst="rect">
            <a:avLst/>
          </a:prstGeom>
          <a:pattFill prst="ltUpDiag">
            <a:fgClr>
              <a:srgbClr val="92D05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C04B885-236D-0FC8-FE9B-7630666C5AD6}"/>
              </a:ext>
            </a:extLst>
          </p:cNvPr>
          <p:cNvSpPr/>
          <p:nvPr/>
        </p:nvSpPr>
        <p:spPr>
          <a:xfrm>
            <a:off x="3689751" y="1251456"/>
            <a:ext cx="1469738" cy="4752082"/>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78466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7CE089F3-3827-B2CC-3335-84B2592679A8}"/>
              </a:ext>
            </a:extLst>
          </p:cNvPr>
          <p:cNvSpPr/>
          <p:nvPr/>
        </p:nvSpPr>
        <p:spPr>
          <a:xfrm>
            <a:off x="1106533" y="3401649"/>
            <a:ext cx="874206" cy="5120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Memory Address Mapping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28</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矩形 3">
            <a:extLst>
              <a:ext uri="{FF2B5EF4-FFF2-40B4-BE49-F238E27FC236}">
                <a16:creationId xmlns:a16="http://schemas.microsoft.com/office/drawing/2014/main" id="{A80C5913-25C7-6A90-1317-87FDF8247A1C}"/>
              </a:ext>
            </a:extLst>
          </p:cNvPr>
          <p:cNvSpPr/>
          <p:nvPr/>
        </p:nvSpPr>
        <p:spPr>
          <a:xfrm>
            <a:off x="6277206" y="1346479"/>
            <a:ext cx="5335675" cy="5872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AF67CE5A-43CC-C9AC-C4D9-C08C78F6778D}"/>
              </a:ext>
            </a:extLst>
          </p:cNvPr>
          <p:cNvSpPr txBox="1"/>
          <p:nvPr/>
        </p:nvSpPr>
        <p:spPr>
          <a:xfrm>
            <a:off x="6277207" y="1455450"/>
            <a:ext cx="4672483" cy="369332"/>
          </a:xfrm>
          <a:prstGeom prst="rect">
            <a:avLst/>
          </a:prstGeom>
          <a:noFill/>
        </p:spPr>
        <p:txBody>
          <a:bodyPr wrap="square" rtlCol="0">
            <a:spAutoFit/>
          </a:bodyPr>
          <a:lstStyle/>
          <a:p>
            <a:r>
              <a:rPr lang="en-US" altLang="zh-TW" dirty="0"/>
              <a:t>       ROW            BANK                 COLUMN</a:t>
            </a:r>
            <a:endParaRPr lang="zh-TW" altLang="en-US" dirty="0"/>
          </a:p>
        </p:txBody>
      </p:sp>
      <p:cxnSp>
        <p:nvCxnSpPr>
          <p:cNvPr id="9" name="直線接點 8">
            <a:extLst>
              <a:ext uri="{FF2B5EF4-FFF2-40B4-BE49-F238E27FC236}">
                <a16:creationId xmlns:a16="http://schemas.microsoft.com/office/drawing/2014/main" id="{85B469C7-9F6C-D6C6-F89D-FAA5B4642D0D}"/>
              </a:ext>
            </a:extLst>
          </p:cNvPr>
          <p:cNvCxnSpPr>
            <a:cxnSpLocks/>
          </p:cNvCxnSpPr>
          <p:nvPr/>
        </p:nvCxnSpPr>
        <p:spPr>
          <a:xfrm>
            <a:off x="7884943" y="1346479"/>
            <a:ext cx="0" cy="587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9B0F5D27-1325-502D-88BA-2ED130BE0C61}"/>
              </a:ext>
            </a:extLst>
          </p:cNvPr>
          <p:cNvCxnSpPr>
            <a:cxnSpLocks/>
          </p:cNvCxnSpPr>
          <p:nvPr/>
        </p:nvCxnSpPr>
        <p:spPr>
          <a:xfrm>
            <a:off x="8981888" y="1346478"/>
            <a:ext cx="0" cy="587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EF90F29A-4D5C-D3C7-0202-40A6BAFA49A5}"/>
              </a:ext>
            </a:extLst>
          </p:cNvPr>
          <p:cNvSpPr/>
          <p:nvPr/>
        </p:nvSpPr>
        <p:spPr>
          <a:xfrm>
            <a:off x="760325" y="1346478"/>
            <a:ext cx="5335675" cy="5872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8626ADF0-737B-8A9E-4083-D4C95618C87E}"/>
              </a:ext>
            </a:extLst>
          </p:cNvPr>
          <p:cNvSpPr txBox="1"/>
          <p:nvPr/>
        </p:nvSpPr>
        <p:spPr>
          <a:xfrm>
            <a:off x="760326" y="1455449"/>
            <a:ext cx="4672483" cy="369332"/>
          </a:xfrm>
          <a:prstGeom prst="rect">
            <a:avLst/>
          </a:prstGeom>
          <a:noFill/>
        </p:spPr>
        <p:txBody>
          <a:bodyPr wrap="square" rtlCol="0">
            <a:spAutoFit/>
          </a:bodyPr>
          <a:lstStyle/>
          <a:p>
            <a:r>
              <a:rPr lang="en-US" altLang="zh-TW" dirty="0"/>
              <a:t>    BANK            ROW                    COLUMN</a:t>
            </a:r>
            <a:endParaRPr lang="zh-TW" altLang="en-US" dirty="0"/>
          </a:p>
        </p:txBody>
      </p:sp>
      <p:cxnSp>
        <p:nvCxnSpPr>
          <p:cNvPr id="17" name="直線接點 16">
            <a:extLst>
              <a:ext uri="{FF2B5EF4-FFF2-40B4-BE49-F238E27FC236}">
                <a16:creationId xmlns:a16="http://schemas.microsoft.com/office/drawing/2014/main" id="{8EA76A15-2460-4C58-7777-BEBCE9C6443C}"/>
              </a:ext>
            </a:extLst>
          </p:cNvPr>
          <p:cNvCxnSpPr>
            <a:cxnSpLocks/>
          </p:cNvCxnSpPr>
          <p:nvPr/>
        </p:nvCxnSpPr>
        <p:spPr>
          <a:xfrm>
            <a:off x="1946031" y="1346477"/>
            <a:ext cx="0" cy="587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E1509AE5-6FC8-D3AC-CB8E-B1B0DD513E3A}"/>
              </a:ext>
            </a:extLst>
          </p:cNvPr>
          <p:cNvCxnSpPr>
            <a:cxnSpLocks/>
          </p:cNvCxnSpPr>
          <p:nvPr/>
        </p:nvCxnSpPr>
        <p:spPr>
          <a:xfrm>
            <a:off x="3565490" y="1346477"/>
            <a:ext cx="0" cy="587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8D0B2C19-5BDD-8FF0-A9A8-FFBE6BD9B882}"/>
              </a:ext>
            </a:extLst>
          </p:cNvPr>
          <p:cNvSpPr txBox="1"/>
          <p:nvPr/>
        </p:nvSpPr>
        <p:spPr>
          <a:xfrm>
            <a:off x="1371600" y="1920240"/>
            <a:ext cx="774571" cy="369332"/>
          </a:xfrm>
          <a:prstGeom prst="rect">
            <a:avLst/>
          </a:prstGeom>
          <a:noFill/>
        </p:spPr>
        <p:txBody>
          <a:bodyPr wrap="square" rtlCol="0">
            <a:spAutoFit/>
          </a:bodyPr>
          <a:lstStyle/>
          <a:p>
            <a:r>
              <a:rPr lang="en-US" altLang="zh-TW" dirty="0"/>
              <a:t>00</a:t>
            </a:r>
            <a:endParaRPr lang="zh-TW" altLang="en-US" dirty="0"/>
          </a:p>
        </p:txBody>
      </p:sp>
      <p:sp>
        <p:nvSpPr>
          <p:cNvPr id="28" name="文字方塊 27">
            <a:extLst>
              <a:ext uri="{FF2B5EF4-FFF2-40B4-BE49-F238E27FC236}">
                <a16:creationId xmlns:a16="http://schemas.microsoft.com/office/drawing/2014/main" id="{F364A011-0A59-43FD-4EC1-0C81833DAD39}"/>
              </a:ext>
            </a:extLst>
          </p:cNvPr>
          <p:cNvSpPr txBox="1"/>
          <p:nvPr/>
        </p:nvSpPr>
        <p:spPr>
          <a:xfrm>
            <a:off x="1371600" y="2194560"/>
            <a:ext cx="774571" cy="369332"/>
          </a:xfrm>
          <a:prstGeom prst="rect">
            <a:avLst/>
          </a:prstGeom>
          <a:noFill/>
        </p:spPr>
        <p:txBody>
          <a:bodyPr wrap="square" rtlCol="0">
            <a:spAutoFit/>
          </a:bodyPr>
          <a:lstStyle/>
          <a:p>
            <a:r>
              <a:rPr lang="en-US" altLang="zh-TW" dirty="0"/>
              <a:t>01</a:t>
            </a:r>
            <a:endParaRPr lang="zh-TW" altLang="en-US" dirty="0"/>
          </a:p>
        </p:txBody>
      </p:sp>
      <p:sp>
        <p:nvSpPr>
          <p:cNvPr id="29" name="文字方塊 28">
            <a:extLst>
              <a:ext uri="{FF2B5EF4-FFF2-40B4-BE49-F238E27FC236}">
                <a16:creationId xmlns:a16="http://schemas.microsoft.com/office/drawing/2014/main" id="{13D645D6-A1E5-82C6-52DF-B66D7C377DA6}"/>
              </a:ext>
            </a:extLst>
          </p:cNvPr>
          <p:cNvSpPr txBox="1"/>
          <p:nvPr/>
        </p:nvSpPr>
        <p:spPr>
          <a:xfrm>
            <a:off x="1371600" y="2743200"/>
            <a:ext cx="774571" cy="369332"/>
          </a:xfrm>
          <a:prstGeom prst="rect">
            <a:avLst/>
          </a:prstGeom>
          <a:noFill/>
        </p:spPr>
        <p:txBody>
          <a:bodyPr wrap="square" rtlCol="0">
            <a:spAutoFit/>
          </a:bodyPr>
          <a:lstStyle/>
          <a:p>
            <a:r>
              <a:rPr lang="en-US" altLang="zh-TW" dirty="0"/>
              <a:t>11</a:t>
            </a:r>
            <a:endParaRPr lang="zh-TW" altLang="en-US" dirty="0"/>
          </a:p>
        </p:txBody>
      </p:sp>
      <p:sp>
        <p:nvSpPr>
          <p:cNvPr id="30" name="文字方塊 29">
            <a:extLst>
              <a:ext uri="{FF2B5EF4-FFF2-40B4-BE49-F238E27FC236}">
                <a16:creationId xmlns:a16="http://schemas.microsoft.com/office/drawing/2014/main" id="{0AEC2DFE-F05A-F477-40F1-66DA6934A24F}"/>
              </a:ext>
            </a:extLst>
          </p:cNvPr>
          <p:cNvSpPr txBox="1"/>
          <p:nvPr/>
        </p:nvSpPr>
        <p:spPr>
          <a:xfrm>
            <a:off x="1371600" y="2468880"/>
            <a:ext cx="774571" cy="369332"/>
          </a:xfrm>
          <a:prstGeom prst="rect">
            <a:avLst/>
          </a:prstGeom>
          <a:noFill/>
        </p:spPr>
        <p:txBody>
          <a:bodyPr wrap="square" rtlCol="0">
            <a:spAutoFit/>
          </a:bodyPr>
          <a:lstStyle/>
          <a:p>
            <a:r>
              <a:rPr lang="en-US" altLang="zh-TW" dirty="0"/>
              <a:t>10</a:t>
            </a:r>
            <a:endParaRPr lang="zh-TW" altLang="en-US" dirty="0"/>
          </a:p>
        </p:txBody>
      </p:sp>
      <p:sp>
        <p:nvSpPr>
          <p:cNvPr id="31" name="文字方塊 30">
            <a:extLst>
              <a:ext uri="{FF2B5EF4-FFF2-40B4-BE49-F238E27FC236}">
                <a16:creationId xmlns:a16="http://schemas.microsoft.com/office/drawing/2014/main" id="{710AABE2-B376-5CC4-6AF6-E0962AA3C58A}"/>
              </a:ext>
            </a:extLst>
          </p:cNvPr>
          <p:cNvSpPr txBox="1"/>
          <p:nvPr/>
        </p:nvSpPr>
        <p:spPr>
          <a:xfrm>
            <a:off x="3049832" y="1920299"/>
            <a:ext cx="774571" cy="369332"/>
          </a:xfrm>
          <a:prstGeom prst="rect">
            <a:avLst/>
          </a:prstGeom>
          <a:noFill/>
        </p:spPr>
        <p:txBody>
          <a:bodyPr wrap="square" rtlCol="0">
            <a:spAutoFit/>
          </a:bodyPr>
          <a:lstStyle/>
          <a:p>
            <a:r>
              <a:rPr lang="en-US" altLang="zh-TW" dirty="0"/>
              <a:t>00</a:t>
            </a:r>
            <a:endParaRPr lang="zh-TW" altLang="en-US" dirty="0"/>
          </a:p>
        </p:txBody>
      </p:sp>
      <p:sp>
        <p:nvSpPr>
          <p:cNvPr id="32" name="文字方塊 31">
            <a:extLst>
              <a:ext uri="{FF2B5EF4-FFF2-40B4-BE49-F238E27FC236}">
                <a16:creationId xmlns:a16="http://schemas.microsoft.com/office/drawing/2014/main" id="{E19E6721-565F-4C40-2F98-2AA4B5D539C3}"/>
              </a:ext>
            </a:extLst>
          </p:cNvPr>
          <p:cNvSpPr txBox="1"/>
          <p:nvPr/>
        </p:nvSpPr>
        <p:spPr>
          <a:xfrm>
            <a:off x="3049832" y="2194619"/>
            <a:ext cx="774571" cy="369332"/>
          </a:xfrm>
          <a:prstGeom prst="rect">
            <a:avLst/>
          </a:prstGeom>
          <a:noFill/>
        </p:spPr>
        <p:txBody>
          <a:bodyPr wrap="square" rtlCol="0">
            <a:spAutoFit/>
          </a:bodyPr>
          <a:lstStyle/>
          <a:p>
            <a:r>
              <a:rPr lang="en-US" altLang="zh-TW" dirty="0"/>
              <a:t>01</a:t>
            </a:r>
            <a:endParaRPr lang="zh-TW" altLang="en-US" dirty="0"/>
          </a:p>
        </p:txBody>
      </p:sp>
      <p:sp>
        <p:nvSpPr>
          <p:cNvPr id="33" name="文字方塊 32">
            <a:extLst>
              <a:ext uri="{FF2B5EF4-FFF2-40B4-BE49-F238E27FC236}">
                <a16:creationId xmlns:a16="http://schemas.microsoft.com/office/drawing/2014/main" id="{3E5EFFBC-0F85-83B6-A92C-70B6F82DB983}"/>
              </a:ext>
            </a:extLst>
          </p:cNvPr>
          <p:cNvSpPr txBox="1"/>
          <p:nvPr/>
        </p:nvSpPr>
        <p:spPr>
          <a:xfrm>
            <a:off x="3049832" y="2743259"/>
            <a:ext cx="774571" cy="369332"/>
          </a:xfrm>
          <a:prstGeom prst="rect">
            <a:avLst/>
          </a:prstGeom>
          <a:noFill/>
        </p:spPr>
        <p:txBody>
          <a:bodyPr wrap="square" rtlCol="0">
            <a:spAutoFit/>
          </a:bodyPr>
          <a:lstStyle/>
          <a:p>
            <a:r>
              <a:rPr lang="en-US" altLang="zh-TW" dirty="0"/>
              <a:t>11</a:t>
            </a:r>
            <a:endParaRPr lang="zh-TW" altLang="en-US" dirty="0"/>
          </a:p>
        </p:txBody>
      </p:sp>
      <p:sp>
        <p:nvSpPr>
          <p:cNvPr id="34" name="文字方塊 33">
            <a:extLst>
              <a:ext uri="{FF2B5EF4-FFF2-40B4-BE49-F238E27FC236}">
                <a16:creationId xmlns:a16="http://schemas.microsoft.com/office/drawing/2014/main" id="{452AEC24-0FA1-693E-094B-D8270306EF59}"/>
              </a:ext>
            </a:extLst>
          </p:cNvPr>
          <p:cNvSpPr txBox="1"/>
          <p:nvPr/>
        </p:nvSpPr>
        <p:spPr>
          <a:xfrm>
            <a:off x="3049832" y="2468939"/>
            <a:ext cx="774571" cy="369332"/>
          </a:xfrm>
          <a:prstGeom prst="rect">
            <a:avLst/>
          </a:prstGeom>
          <a:noFill/>
        </p:spPr>
        <p:txBody>
          <a:bodyPr wrap="square" rtlCol="0">
            <a:spAutoFit/>
          </a:bodyPr>
          <a:lstStyle/>
          <a:p>
            <a:r>
              <a:rPr lang="en-US" altLang="zh-TW" dirty="0"/>
              <a:t>10</a:t>
            </a:r>
            <a:endParaRPr lang="zh-TW" altLang="en-US" dirty="0"/>
          </a:p>
        </p:txBody>
      </p:sp>
      <p:sp>
        <p:nvSpPr>
          <p:cNvPr id="35" name="矩形 34">
            <a:extLst>
              <a:ext uri="{FF2B5EF4-FFF2-40B4-BE49-F238E27FC236}">
                <a16:creationId xmlns:a16="http://schemas.microsoft.com/office/drawing/2014/main" id="{B27DF9EC-B1B9-7833-E2DC-5A9B254E525C}"/>
              </a:ext>
            </a:extLst>
          </p:cNvPr>
          <p:cNvSpPr/>
          <p:nvPr/>
        </p:nvSpPr>
        <p:spPr>
          <a:xfrm>
            <a:off x="2110600" y="3401649"/>
            <a:ext cx="874206" cy="5120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CAC6FB3-6BE2-18A5-037D-AF304B231184}"/>
              </a:ext>
            </a:extLst>
          </p:cNvPr>
          <p:cNvSpPr/>
          <p:nvPr/>
        </p:nvSpPr>
        <p:spPr>
          <a:xfrm>
            <a:off x="1083856" y="4405964"/>
            <a:ext cx="915765" cy="5329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0303EC01-CEAB-B13A-D818-35DB0E54F6CF}"/>
              </a:ext>
            </a:extLst>
          </p:cNvPr>
          <p:cNvSpPr/>
          <p:nvPr/>
        </p:nvSpPr>
        <p:spPr>
          <a:xfrm>
            <a:off x="1092309" y="3913713"/>
            <a:ext cx="874206" cy="5120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7626861A-3A7B-02C4-BD3B-0E00B28E7974}"/>
              </a:ext>
            </a:extLst>
          </p:cNvPr>
          <p:cNvSpPr/>
          <p:nvPr/>
        </p:nvSpPr>
        <p:spPr>
          <a:xfrm>
            <a:off x="1129210" y="4896898"/>
            <a:ext cx="874206" cy="5120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5293A60C-BC32-ED26-3EBC-D7F0D7E91DFD}"/>
              </a:ext>
            </a:extLst>
          </p:cNvPr>
          <p:cNvSpPr/>
          <p:nvPr/>
        </p:nvSpPr>
        <p:spPr>
          <a:xfrm>
            <a:off x="1106533" y="3385468"/>
            <a:ext cx="874207" cy="201971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1FB8F4FE-F1EA-085F-01EA-5D785A259C37}"/>
              </a:ext>
            </a:extLst>
          </p:cNvPr>
          <p:cNvSpPr/>
          <p:nvPr/>
        </p:nvSpPr>
        <p:spPr>
          <a:xfrm>
            <a:off x="2110601" y="3385468"/>
            <a:ext cx="874207" cy="201971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C78E684E-DFA0-605E-587E-812E60444182}"/>
              </a:ext>
            </a:extLst>
          </p:cNvPr>
          <p:cNvSpPr/>
          <p:nvPr/>
        </p:nvSpPr>
        <p:spPr>
          <a:xfrm>
            <a:off x="3114669" y="3401650"/>
            <a:ext cx="874207" cy="201971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0D790A6-AE38-3CBD-B63B-DE1EB400FAC8}"/>
              </a:ext>
            </a:extLst>
          </p:cNvPr>
          <p:cNvSpPr/>
          <p:nvPr/>
        </p:nvSpPr>
        <p:spPr>
          <a:xfrm>
            <a:off x="4118737" y="3401650"/>
            <a:ext cx="874207" cy="201971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D9A231E-2696-71A3-D71A-AC64153E99DA}"/>
              </a:ext>
            </a:extLst>
          </p:cNvPr>
          <p:cNvSpPr/>
          <p:nvPr/>
        </p:nvSpPr>
        <p:spPr>
          <a:xfrm>
            <a:off x="6512022" y="3421462"/>
            <a:ext cx="874206" cy="5120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E00F8404-4AD3-4EB4-305C-25491361E744}"/>
              </a:ext>
            </a:extLst>
          </p:cNvPr>
          <p:cNvSpPr/>
          <p:nvPr/>
        </p:nvSpPr>
        <p:spPr>
          <a:xfrm>
            <a:off x="7516089" y="3421462"/>
            <a:ext cx="874206" cy="5120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7AA97054-40CB-AE2C-699A-4A9F17A4A02E}"/>
              </a:ext>
            </a:extLst>
          </p:cNvPr>
          <p:cNvSpPr/>
          <p:nvPr/>
        </p:nvSpPr>
        <p:spPr>
          <a:xfrm>
            <a:off x="8523434" y="3410374"/>
            <a:ext cx="874206" cy="5120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ED1E46FF-38BC-34A3-3580-0DD781ABBCB8}"/>
              </a:ext>
            </a:extLst>
          </p:cNvPr>
          <p:cNvSpPr/>
          <p:nvPr/>
        </p:nvSpPr>
        <p:spPr>
          <a:xfrm>
            <a:off x="9520951" y="3421462"/>
            <a:ext cx="874206" cy="5120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6341572-8BAD-F3EF-AE08-1711EA393AD5}"/>
              </a:ext>
            </a:extLst>
          </p:cNvPr>
          <p:cNvSpPr/>
          <p:nvPr/>
        </p:nvSpPr>
        <p:spPr>
          <a:xfrm>
            <a:off x="6497798" y="3933526"/>
            <a:ext cx="874206" cy="5120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8DADC208-545D-F80B-8949-7D3CAED2522F}"/>
              </a:ext>
            </a:extLst>
          </p:cNvPr>
          <p:cNvSpPr/>
          <p:nvPr/>
        </p:nvSpPr>
        <p:spPr>
          <a:xfrm>
            <a:off x="6512022" y="3405281"/>
            <a:ext cx="874207" cy="201971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4EC1E752-21FA-1A7A-F9C4-AB81D34DB7BD}"/>
              </a:ext>
            </a:extLst>
          </p:cNvPr>
          <p:cNvSpPr/>
          <p:nvPr/>
        </p:nvSpPr>
        <p:spPr>
          <a:xfrm>
            <a:off x="7516090" y="3405281"/>
            <a:ext cx="874207" cy="201971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9" name="矩形 68">
            <a:extLst>
              <a:ext uri="{FF2B5EF4-FFF2-40B4-BE49-F238E27FC236}">
                <a16:creationId xmlns:a16="http://schemas.microsoft.com/office/drawing/2014/main" id="{74EAFEAA-A47C-D6D3-33D5-F008BA928554}"/>
              </a:ext>
            </a:extLst>
          </p:cNvPr>
          <p:cNvSpPr/>
          <p:nvPr/>
        </p:nvSpPr>
        <p:spPr>
          <a:xfrm>
            <a:off x="8520158" y="3421463"/>
            <a:ext cx="874207" cy="201971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0" name="矩形 69">
            <a:extLst>
              <a:ext uri="{FF2B5EF4-FFF2-40B4-BE49-F238E27FC236}">
                <a16:creationId xmlns:a16="http://schemas.microsoft.com/office/drawing/2014/main" id="{F7889F80-C979-76EC-D547-B4892915F1B7}"/>
              </a:ext>
            </a:extLst>
          </p:cNvPr>
          <p:cNvSpPr/>
          <p:nvPr/>
        </p:nvSpPr>
        <p:spPr>
          <a:xfrm>
            <a:off x="9524226" y="3421463"/>
            <a:ext cx="874207" cy="201971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1" name="文字方塊 70">
            <a:extLst>
              <a:ext uri="{FF2B5EF4-FFF2-40B4-BE49-F238E27FC236}">
                <a16:creationId xmlns:a16="http://schemas.microsoft.com/office/drawing/2014/main" id="{2CE22568-2B96-B123-B616-4BE10290E490}"/>
              </a:ext>
            </a:extLst>
          </p:cNvPr>
          <p:cNvSpPr txBox="1"/>
          <p:nvPr/>
        </p:nvSpPr>
        <p:spPr>
          <a:xfrm>
            <a:off x="6611658" y="1892443"/>
            <a:ext cx="774571" cy="369332"/>
          </a:xfrm>
          <a:prstGeom prst="rect">
            <a:avLst/>
          </a:prstGeom>
          <a:noFill/>
        </p:spPr>
        <p:txBody>
          <a:bodyPr wrap="square" rtlCol="0">
            <a:spAutoFit/>
          </a:bodyPr>
          <a:lstStyle/>
          <a:p>
            <a:r>
              <a:rPr lang="en-US" altLang="zh-TW" dirty="0"/>
              <a:t>00</a:t>
            </a:r>
            <a:endParaRPr lang="zh-TW" altLang="en-US" dirty="0"/>
          </a:p>
        </p:txBody>
      </p:sp>
      <p:sp>
        <p:nvSpPr>
          <p:cNvPr id="72" name="文字方塊 71">
            <a:extLst>
              <a:ext uri="{FF2B5EF4-FFF2-40B4-BE49-F238E27FC236}">
                <a16:creationId xmlns:a16="http://schemas.microsoft.com/office/drawing/2014/main" id="{0D4157A5-B6AC-D392-8298-3CAB261A7AEA}"/>
              </a:ext>
            </a:extLst>
          </p:cNvPr>
          <p:cNvSpPr txBox="1"/>
          <p:nvPr/>
        </p:nvSpPr>
        <p:spPr>
          <a:xfrm>
            <a:off x="6611658" y="2166763"/>
            <a:ext cx="774571" cy="369332"/>
          </a:xfrm>
          <a:prstGeom prst="rect">
            <a:avLst/>
          </a:prstGeom>
          <a:noFill/>
        </p:spPr>
        <p:txBody>
          <a:bodyPr wrap="square" rtlCol="0">
            <a:spAutoFit/>
          </a:bodyPr>
          <a:lstStyle/>
          <a:p>
            <a:r>
              <a:rPr lang="en-US" altLang="zh-TW" dirty="0"/>
              <a:t>01</a:t>
            </a:r>
            <a:endParaRPr lang="zh-TW" altLang="en-US" dirty="0"/>
          </a:p>
        </p:txBody>
      </p:sp>
      <p:sp>
        <p:nvSpPr>
          <p:cNvPr id="73" name="文字方塊 72">
            <a:extLst>
              <a:ext uri="{FF2B5EF4-FFF2-40B4-BE49-F238E27FC236}">
                <a16:creationId xmlns:a16="http://schemas.microsoft.com/office/drawing/2014/main" id="{A59B556B-1DD7-A03D-608A-031DD360B8DA}"/>
              </a:ext>
            </a:extLst>
          </p:cNvPr>
          <p:cNvSpPr txBox="1"/>
          <p:nvPr/>
        </p:nvSpPr>
        <p:spPr>
          <a:xfrm>
            <a:off x="6611658" y="2715403"/>
            <a:ext cx="774571" cy="369332"/>
          </a:xfrm>
          <a:prstGeom prst="rect">
            <a:avLst/>
          </a:prstGeom>
          <a:noFill/>
        </p:spPr>
        <p:txBody>
          <a:bodyPr wrap="square" rtlCol="0">
            <a:spAutoFit/>
          </a:bodyPr>
          <a:lstStyle/>
          <a:p>
            <a:r>
              <a:rPr lang="en-US" altLang="zh-TW" dirty="0"/>
              <a:t>11</a:t>
            </a:r>
            <a:endParaRPr lang="zh-TW" altLang="en-US" dirty="0"/>
          </a:p>
        </p:txBody>
      </p:sp>
      <p:sp>
        <p:nvSpPr>
          <p:cNvPr id="74" name="文字方塊 73">
            <a:extLst>
              <a:ext uri="{FF2B5EF4-FFF2-40B4-BE49-F238E27FC236}">
                <a16:creationId xmlns:a16="http://schemas.microsoft.com/office/drawing/2014/main" id="{28F2007F-2F7E-F4DA-DF1F-35F95C781814}"/>
              </a:ext>
            </a:extLst>
          </p:cNvPr>
          <p:cNvSpPr txBox="1"/>
          <p:nvPr/>
        </p:nvSpPr>
        <p:spPr>
          <a:xfrm>
            <a:off x="6611658" y="2441083"/>
            <a:ext cx="774571" cy="369332"/>
          </a:xfrm>
          <a:prstGeom prst="rect">
            <a:avLst/>
          </a:prstGeom>
          <a:noFill/>
        </p:spPr>
        <p:txBody>
          <a:bodyPr wrap="square" rtlCol="0">
            <a:spAutoFit/>
          </a:bodyPr>
          <a:lstStyle/>
          <a:p>
            <a:r>
              <a:rPr lang="en-US" altLang="zh-TW" dirty="0"/>
              <a:t>10</a:t>
            </a:r>
            <a:endParaRPr lang="zh-TW" altLang="en-US" dirty="0"/>
          </a:p>
        </p:txBody>
      </p:sp>
      <p:sp>
        <p:nvSpPr>
          <p:cNvPr id="75" name="文字方塊 74">
            <a:extLst>
              <a:ext uri="{FF2B5EF4-FFF2-40B4-BE49-F238E27FC236}">
                <a16:creationId xmlns:a16="http://schemas.microsoft.com/office/drawing/2014/main" id="{DA04AF95-7CB7-870C-310B-17129ECCE181}"/>
              </a:ext>
            </a:extLst>
          </p:cNvPr>
          <p:cNvSpPr txBox="1"/>
          <p:nvPr/>
        </p:nvSpPr>
        <p:spPr>
          <a:xfrm>
            <a:off x="8289890" y="1892502"/>
            <a:ext cx="774571" cy="369332"/>
          </a:xfrm>
          <a:prstGeom prst="rect">
            <a:avLst/>
          </a:prstGeom>
          <a:noFill/>
        </p:spPr>
        <p:txBody>
          <a:bodyPr wrap="square" rtlCol="0">
            <a:spAutoFit/>
          </a:bodyPr>
          <a:lstStyle/>
          <a:p>
            <a:r>
              <a:rPr lang="en-US" altLang="zh-TW" dirty="0"/>
              <a:t>00</a:t>
            </a:r>
            <a:endParaRPr lang="zh-TW" altLang="en-US" dirty="0"/>
          </a:p>
        </p:txBody>
      </p:sp>
      <p:sp>
        <p:nvSpPr>
          <p:cNvPr id="76" name="文字方塊 75">
            <a:extLst>
              <a:ext uri="{FF2B5EF4-FFF2-40B4-BE49-F238E27FC236}">
                <a16:creationId xmlns:a16="http://schemas.microsoft.com/office/drawing/2014/main" id="{4F1A7DC2-D117-7601-11E4-772863415939}"/>
              </a:ext>
            </a:extLst>
          </p:cNvPr>
          <p:cNvSpPr txBox="1"/>
          <p:nvPr/>
        </p:nvSpPr>
        <p:spPr>
          <a:xfrm>
            <a:off x="8289890" y="2166822"/>
            <a:ext cx="774571" cy="369332"/>
          </a:xfrm>
          <a:prstGeom prst="rect">
            <a:avLst/>
          </a:prstGeom>
          <a:noFill/>
        </p:spPr>
        <p:txBody>
          <a:bodyPr wrap="square" rtlCol="0">
            <a:spAutoFit/>
          </a:bodyPr>
          <a:lstStyle/>
          <a:p>
            <a:r>
              <a:rPr lang="en-US" altLang="zh-TW" dirty="0"/>
              <a:t>01</a:t>
            </a:r>
            <a:endParaRPr lang="zh-TW" altLang="en-US" dirty="0"/>
          </a:p>
        </p:txBody>
      </p:sp>
      <p:sp>
        <p:nvSpPr>
          <p:cNvPr id="77" name="文字方塊 76">
            <a:extLst>
              <a:ext uri="{FF2B5EF4-FFF2-40B4-BE49-F238E27FC236}">
                <a16:creationId xmlns:a16="http://schemas.microsoft.com/office/drawing/2014/main" id="{426A923A-36BA-6C15-6854-4C3BD9DD34FE}"/>
              </a:ext>
            </a:extLst>
          </p:cNvPr>
          <p:cNvSpPr txBox="1"/>
          <p:nvPr/>
        </p:nvSpPr>
        <p:spPr>
          <a:xfrm>
            <a:off x="8289890" y="2715462"/>
            <a:ext cx="774571" cy="369332"/>
          </a:xfrm>
          <a:prstGeom prst="rect">
            <a:avLst/>
          </a:prstGeom>
          <a:noFill/>
        </p:spPr>
        <p:txBody>
          <a:bodyPr wrap="square" rtlCol="0">
            <a:spAutoFit/>
          </a:bodyPr>
          <a:lstStyle/>
          <a:p>
            <a:r>
              <a:rPr lang="en-US" altLang="zh-TW" dirty="0"/>
              <a:t>11</a:t>
            </a:r>
            <a:endParaRPr lang="zh-TW" altLang="en-US" dirty="0"/>
          </a:p>
        </p:txBody>
      </p:sp>
      <p:sp>
        <p:nvSpPr>
          <p:cNvPr id="78" name="文字方塊 77">
            <a:extLst>
              <a:ext uri="{FF2B5EF4-FFF2-40B4-BE49-F238E27FC236}">
                <a16:creationId xmlns:a16="http://schemas.microsoft.com/office/drawing/2014/main" id="{69AB8DBF-05B7-1D75-8AB8-D6C5CF1B53FF}"/>
              </a:ext>
            </a:extLst>
          </p:cNvPr>
          <p:cNvSpPr txBox="1"/>
          <p:nvPr/>
        </p:nvSpPr>
        <p:spPr>
          <a:xfrm>
            <a:off x="8289890" y="2441142"/>
            <a:ext cx="774571" cy="369332"/>
          </a:xfrm>
          <a:prstGeom prst="rect">
            <a:avLst/>
          </a:prstGeom>
          <a:noFill/>
        </p:spPr>
        <p:txBody>
          <a:bodyPr wrap="square" rtlCol="0">
            <a:spAutoFit/>
          </a:bodyPr>
          <a:lstStyle/>
          <a:p>
            <a:r>
              <a:rPr lang="en-US" altLang="zh-TW" dirty="0"/>
              <a:t>10</a:t>
            </a:r>
            <a:endParaRPr lang="zh-TW" altLang="en-US" dirty="0"/>
          </a:p>
        </p:txBody>
      </p:sp>
    </p:spTree>
    <p:custDataLst>
      <p:tags r:id="rId1"/>
    </p:custDataLst>
    <p:extLst>
      <p:ext uri="{BB962C8B-B14F-4D97-AF65-F5344CB8AC3E}">
        <p14:creationId xmlns:p14="http://schemas.microsoft.com/office/powerpoint/2010/main" val="19829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 fill="hold"/>
                                        <p:tgtEl>
                                          <p:spTgt spid="27"/>
                                        </p:tgtEl>
                                        <p:attrNameLst>
                                          <p:attrName>style.color</p:attrName>
                                        </p:attrNameLst>
                                      </p:cBhvr>
                                      <p:to>
                                        <a:srgbClr val="FF9900"/>
                                      </p:to>
                                    </p:animClr>
                                  </p:childTnLst>
                                </p:cTn>
                              </p:par>
                              <p:par>
                                <p:cTn id="7" presetID="3" presetClass="emph" presetSubtype="2" fill="hold" grpId="0" nodeType="withEffect">
                                  <p:stCondLst>
                                    <p:cond delay="0"/>
                                  </p:stCondLst>
                                  <p:childTnLst>
                                    <p:animClr clrSpc="rgb" dir="cw">
                                      <p:cBhvr override="childStyle">
                                        <p:cTn id="8" dur="100" fill="hold"/>
                                        <p:tgtEl>
                                          <p:spTgt spid="31"/>
                                        </p:tgtEl>
                                        <p:attrNameLst>
                                          <p:attrName>style.color</p:attrName>
                                        </p:attrNameLst>
                                      </p:cBhvr>
                                      <p:to>
                                        <a:srgbClr val="FF9900"/>
                                      </p:to>
                                    </p:animClr>
                                  </p:childTnLst>
                                </p:cTn>
                              </p:par>
                              <p:par>
                                <p:cTn id="9" presetID="3" presetClass="emph" presetSubtype="2" fill="hold" grpId="0" nodeType="withEffect">
                                  <p:stCondLst>
                                    <p:cond delay="0"/>
                                  </p:stCondLst>
                                  <p:childTnLst>
                                    <p:animClr clrSpc="rgb" dir="cw">
                                      <p:cBhvr override="childStyle">
                                        <p:cTn id="10" dur="100" fill="hold"/>
                                        <p:tgtEl>
                                          <p:spTgt spid="71"/>
                                        </p:tgtEl>
                                        <p:attrNameLst>
                                          <p:attrName>style.color</p:attrName>
                                        </p:attrNameLst>
                                      </p:cBhvr>
                                      <p:to>
                                        <a:srgbClr val="FF9900"/>
                                      </p:to>
                                    </p:animClr>
                                  </p:childTnLst>
                                </p:cTn>
                              </p:par>
                              <p:par>
                                <p:cTn id="11" presetID="3" presetClass="emph" presetSubtype="2" fill="hold" grpId="0" nodeType="withEffect">
                                  <p:stCondLst>
                                    <p:cond delay="0"/>
                                  </p:stCondLst>
                                  <p:childTnLst>
                                    <p:animClr clrSpc="rgb" dir="cw">
                                      <p:cBhvr override="childStyle">
                                        <p:cTn id="12" dur="100" fill="hold"/>
                                        <p:tgtEl>
                                          <p:spTgt spid="75"/>
                                        </p:tgtEl>
                                        <p:attrNameLst>
                                          <p:attrName>style.color</p:attrName>
                                        </p:attrNameLst>
                                      </p:cBhvr>
                                      <p:to>
                                        <a:srgbClr val="FF9900"/>
                                      </p:to>
                                    </p:animClr>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par>
                          <p:cTn id="17" fill="hold">
                            <p:stCondLst>
                              <p:cond delay="100"/>
                            </p:stCondLst>
                            <p:childTnLst>
                              <p:par>
                                <p:cTn id="18" presetID="1" presetClass="exit" presetSubtype="0" fill="hold" grpId="1" nodeType="afterEffect">
                                  <p:stCondLst>
                                    <p:cond delay="500"/>
                                  </p:stCondLst>
                                  <p:childTnLst>
                                    <p:set>
                                      <p:cBhvr>
                                        <p:cTn id="19" dur="1" fill="hold">
                                          <p:stCondLst>
                                            <p:cond delay="0"/>
                                          </p:stCondLst>
                                        </p:cTn>
                                        <p:tgtEl>
                                          <p:spTgt spid="23"/>
                                        </p:tgtEl>
                                        <p:attrNameLst>
                                          <p:attrName>style.visibility</p:attrName>
                                        </p:attrNameLst>
                                      </p:cBhvr>
                                      <p:to>
                                        <p:strVal val="hidden"/>
                                      </p:to>
                                    </p:set>
                                  </p:childTnLst>
                                </p:cTn>
                              </p:par>
                              <p:par>
                                <p:cTn id="20" presetID="1" presetClass="exit" presetSubtype="0" fill="hold" grpId="1" nodeType="withEffect">
                                  <p:stCondLst>
                                    <p:cond delay="500"/>
                                  </p:stCondLst>
                                  <p:childTnLst>
                                    <p:set>
                                      <p:cBhvr>
                                        <p:cTn id="21" dur="1" fill="hold">
                                          <p:stCondLst>
                                            <p:cond delay="0"/>
                                          </p:stCondLst>
                                        </p:cTn>
                                        <p:tgtEl>
                                          <p:spTgt spid="51"/>
                                        </p:tgtEl>
                                        <p:attrNameLst>
                                          <p:attrName>style.visibility</p:attrName>
                                        </p:attrNameLst>
                                      </p:cBhvr>
                                      <p:to>
                                        <p:strVal val="hidden"/>
                                      </p:to>
                                    </p:set>
                                  </p:childTnLst>
                                </p:cTn>
                              </p:par>
                              <p:par>
                                <p:cTn id="22" presetID="3" presetClass="emph" presetSubtype="2" fill="hold" grpId="1" nodeType="withEffect">
                                  <p:stCondLst>
                                    <p:cond delay="500"/>
                                  </p:stCondLst>
                                  <p:childTnLst>
                                    <p:animClr clrSpc="rgb" dir="cw">
                                      <p:cBhvr override="childStyle">
                                        <p:cTn id="23" dur="100" fill="hold"/>
                                        <p:tgtEl>
                                          <p:spTgt spid="31"/>
                                        </p:tgtEl>
                                        <p:attrNameLst>
                                          <p:attrName>style.color</p:attrName>
                                        </p:attrNameLst>
                                      </p:cBhvr>
                                      <p:to>
                                        <a:schemeClr val="tx1"/>
                                      </p:to>
                                    </p:animClr>
                                  </p:childTnLst>
                                </p:cTn>
                              </p:par>
                              <p:par>
                                <p:cTn id="24" presetID="3" presetClass="emph" presetSubtype="2" fill="hold" grpId="1" nodeType="withEffect">
                                  <p:stCondLst>
                                    <p:cond delay="500"/>
                                  </p:stCondLst>
                                  <p:childTnLst>
                                    <p:animClr clrSpc="rgb" dir="cw">
                                      <p:cBhvr override="childStyle">
                                        <p:cTn id="25" dur="100" fill="hold"/>
                                        <p:tgtEl>
                                          <p:spTgt spid="75"/>
                                        </p:tgtEl>
                                        <p:attrNameLst>
                                          <p:attrName>style.color</p:attrName>
                                        </p:attrNameLst>
                                      </p:cBhvr>
                                      <p:to>
                                        <a:schemeClr val="tx1"/>
                                      </p:to>
                                    </p:animClr>
                                  </p:childTnLst>
                                </p:cTn>
                              </p:par>
                              <p:par>
                                <p:cTn id="26" presetID="3" presetClass="emph" presetSubtype="2" fill="hold" grpId="0" nodeType="withEffect">
                                  <p:stCondLst>
                                    <p:cond delay="500"/>
                                  </p:stCondLst>
                                  <p:childTnLst>
                                    <p:animClr clrSpc="rgb" dir="cw">
                                      <p:cBhvr override="childStyle">
                                        <p:cTn id="27" dur="100" fill="hold"/>
                                        <p:tgtEl>
                                          <p:spTgt spid="76"/>
                                        </p:tgtEl>
                                        <p:attrNameLst>
                                          <p:attrName>style.color</p:attrName>
                                        </p:attrNameLst>
                                      </p:cBhvr>
                                      <p:to>
                                        <a:srgbClr val="FF9900"/>
                                      </p:to>
                                    </p:animClr>
                                  </p:childTnLst>
                                </p:cTn>
                              </p:par>
                              <p:par>
                                <p:cTn id="28" presetID="3" presetClass="emph" presetSubtype="2" fill="hold" grpId="0" nodeType="withEffect">
                                  <p:stCondLst>
                                    <p:cond delay="500"/>
                                  </p:stCondLst>
                                  <p:childTnLst>
                                    <p:animClr clrSpc="rgb" dir="cw">
                                      <p:cBhvr override="childStyle">
                                        <p:cTn id="29" dur="100" fill="hold"/>
                                        <p:tgtEl>
                                          <p:spTgt spid="32"/>
                                        </p:tgtEl>
                                        <p:attrNameLst>
                                          <p:attrName>style.color</p:attrName>
                                        </p:attrNameLst>
                                      </p:cBhvr>
                                      <p:to>
                                        <a:srgbClr val="FF9900"/>
                                      </p:to>
                                    </p:animClr>
                                  </p:childTnLst>
                                </p:cTn>
                              </p:par>
                              <p:par>
                                <p:cTn id="30" presetID="1" presetClass="entr" presetSubtype="0" fill="hold" grpId="0" nodeType="withEffect">
                                  <p:stCondLst>
                                    <p:cond delay="50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grpId="0" nodeType="withEffect">
                                  <p:stCondLst>
                                    <p:cond delay="500"/>
                                  </p:stCondLst>
                                  <p:childTnLst>
                                    <p:set>
                                      <p:cBhvr>
                                        <p:cTn id="33" dur="1" fill="hold">
                                          <p:stCondLst>
                                            <p:cond delay="0"/>
                                          </p:stCondLst>
                                        </p:cTn>
                                        <p:tgtEl>
                                          <p:spTgt spid="52"/>
                                        </p:tgtEl>
                                        <p:attrNameLst>
                                          <p:attrName>style.visibility</p:attrName>
                                        </p:attrNameLst>
                                      </p:cBhvr>
                                      <p:to>
                                        <p:strVal val="visible"/>
                                      </p:to>
                                    </p:set>
                                  </p:childTnLst>
                                </p:cTn>
                              </p:par>
                            </p:childTnLst>
                          </p:cTn>
                        </p:par>
                        <p:par>
                          <p:cTn id="34" fill="hold">
                            <p:stCondLst>
                              <p:cond delay="700"/>
                            </p:stCondLst>
                            <p:childTnLst>
                              <p:par>
                                <p:cTn id="35" presetID="1" presetClass="exit" presetSubtype="0" fill="hold" grpId="1" nodeType="afterEffect">
                                  <p:stCondLst>
                                    <p:cond delay="500"/>
                                  </p:stCondLst>
                                  <p:childTnLst>
                                    <p:set>
                                      <p:cBhvr>
                                        <p:cTn id="36" dur="1" fill="hold">
                                          <p:stCondLst>
                                            <p:cond delay="0"/>
                                          </p:stCondLst>
                                        </p:cTn>
                                        <p:tgtEl>
                                          <p:spTgt spid="39"/>
                                        </p:tgtEl>
                                        <p:attrNameLst>
                                          <p:attrName>style.visibility</p:attrName>
                                        </p:attrNameLst>
                                      </p:cBhvr>
                                      <p:to>
                                        <p:strVal val="hidden"/>
                                      </p:to>
                                    </p:set>
                                  </p:childTnLst>
                                </p:cTn>
                              </p:par>
                              <p:par>
                                <p:cTn id="37" presetID="1" presetClass="exit" presetSubtype="0" fill="hold" grpId="1" nodeType="withEffect">
                                  <p:stCondLst>
                                    <p:cond delay="500"/>
                                  </p:stCondLst>
                                  <p:childTnLst>
                                    <p:set>
                                      <p:cBhvr>
                                        <p:cTn id="38" dur="1" fill="hold">
                                          <p:stCondLst>
                                            <p:cond delay="0"/>
                                          </p:stCondLst>
                                        </p:cTn>
                                        <p:tgtEl>
                                          <p:spTgt spid="52"/>
                                        </p:tgtEl>
                                        <p:attrNameLst>
                                          <p:attrName>style.visibility</p:attrName>
                                        </p:attrNameLst>
                                      </p:cBhvr>
                                      <p:to>
                                        <p:strVal val="hidden"/>
                                      </p:to>
                                    </p:set>
                                  </p:childTnLst>
                                </p:cTn>
                              </p:par>
                              <p:par>
                                <p:cTn id="39" presetID="3" presetClass="emph" presetSubtype="2" fill="hold" grpId="0" nodeType="withEffect">
                                  <p:stCondLst>
                                    <p:cond delay="500"/>
                                  </p:stCondLst>
                                  <p:childTnLst>
                                    <p:animClr clrSpc="rgb" dir="cw">
                                      <p:cBhvr override="childStyle">
                                        <p:cTn id="40" dur="100" fill="hold"/>
                                        <p:tgtEl>
                                          <p:spTgt spid="34"/>
                                        </p:tgtEl>
                                        <p:attrNameLst>
                                          <p:attrName>style.color</p:attrName>
                                        </p:attrNameLst>
                                      </p:cBhvr>
                                      <p:to>
                                        <a:srgbClr val="FF9900"/>
                                      </p:to>
                                    </p:animClr>
                                  </p:childTnLst>
                                </p:cTn>
                              </p:par>
                              <p:par>
                                <p:cTn id="41" presetID="3" presetClass="emph" presetSubtype="2" fill="hold" grpId="0" nodeType="withEffect">
                                  <p:stCondLst>
                                    <p:cond delay="500"/>
                                  </p:stCondLst>
                                  <p:childTnLst>
                                    <p:animClr clrSpc="rgb" dir="cw">
                                      <p:cBhvr override="childStyle">
                                        <p:cTn id="42" dur="100" fill="hold"/>
                                        <p:tgtEl>
                                          <p:spTgt spid="78"/>
                                        </p:tgtEl>
                                        <p:attrNameLst>
                                          <p:attrName>style.color</p:attrName>
                                        </p:attrNameLst>
                                      </p:cBhvr>
                                      <p:to>
                                        <a:srgbClr val="FF9900"/>
                                      </p:to>
                                    </p:animClr>
                                  </p:childTnLst>
                                </p:cTn>
                              </p:par>
                              <p:par>
                                <p:cTn id="43" presetID="3" presetClass="emph" presetSubtype="2" fill="hold" grpId="1" nodeType="withEffect">
                                  <p:stCondLst>
                                    <p:cond delay="500"/>
                                  </p:stCondLst>
                                  <p:childTnLst>
                                    <p:animClr clrSpc="rgb" dir="cw">
                                      <p:cBhvr override="childStyle">
                                        <p:cTn id="44" dur="100" fill="hold"/>
                                        <p:tgtEl>
                                          <p:spTgt spid="32"/>
                                        </p:tgtEl>
                                        <p:attrNameLst>
                                          <p:attrName>style.color</p:attrName>
                                        </p:attrNameLst>
                                      </p:cBhvr>
                                      <p:to>
                                        <a:schemeClr val="accent2"/>
                                      </p:to>
                                    </p:animClr>
                                  </p:childTnLst>
                                </p:cTn>
                              </p:par>
                              <p:par>
                                <p:cTn id="45" presetID="3" presetClass="emph" presetSubtype="2" fill="hold" grpId="1" nodeType="withEffect">
                                  <p:stCondLst>
                                    <p:cond delay="500"/>
                                  </p:stCondLst>
                                  <p:childTnLst>
                                    <p:animClr clrSpc="rgb" dir="cw">
                                      <p:cBhvr override="childStyle">
                                        <p:cTn id="46" dur="100" fill="hold"/>
                                        <p:tgtEl>
                                          <p:spTgt spid="76"/>
                                        </p:tgtEl>
                                        <p:attrNameLst>
                                          <p:attrName>style.color</p:attrName>
                                        </p:attrNameLst>
                                      </p:cBhvr>
                                      <p:to>
                                        <a:schemeClr val="accent2"/>
                                      </p:to>
                                    </p:animClr>
                                  </p:childTnLst>
                                </p:cTn>
                              </p:par>
                              <p:par>
                                <p:cTn id="47" presetID="1" presetClass="entr" presetSubtype="0" fill="hold" grpId="0" nodeType="withEffect">
                                  <p:stCondLst>
                                    <p:cond delay="50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500"/>
                                  </p:stCondLst>
                                  <p:childTnLst>
                                    <p:set>
                                      <p:cBhvr>
                                        <p:cTn id="50" dur="1" fill="hold">
                                          <p:stCondLst>
                                            <p:cond delay="0"/>
                                          </p:stCondLst>
                                        </p:cTn>
                                        <p:tgtEl>
                                          <p:spTgt spid="53"/>
                                        </p:tgtEl>
                                        <p:attrNameLst>
                                          <p:attrName>style.visibility</p:attrName>
                                        </p:attrNameLst>
                                      </p:cBhvr>
                                      <p:to>
                                        <p:strVal val="visible"/>
                                      </p:to>
                                    </p:set>
                                  </p:childTnLst>
                                </p:cTn>
                              </p:par>
                            </p:childTnLst>
                          </p:cTn>
                        </p:par>
                        <p:par>
                          <p:cTn id="51" fill="hold">
                            <p:stCondLst>
                              <p:cond delay="1300"/>
                            </p:stCondLst>
                            <p:childTnLst>
                              <p:par>
                                <p:cTn id="52" presetID="1" presetClass="exit" presetSubtype="0" fill="hold" grpId="1" nodeType="afterEffect">
                                  <p:stCondLst>
                                    <p:cond delay="50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xit" presetSubtype="0" fill="hold" grpId="1" nodeType="withEffect">
                                  <p:stCondLst>
                                    <p:cond delay="500"/>
                                  </p:stCondLst>
                                  <p:childTnLst>
                                    <p:set>
                                      <p:cBhvr>
                                        <p:cTn id="55" dur="1" fill="hold">
                                          <p:stCondLst>
                                            <p:cond delay="0"/>
                                          </p:stCondLst>
                                        </p:cTn>
                                        <p:tgtEl>
                                          <p:spTgt spid="53"/>
                                        </p:tgtEl>
                                        <p:attrNameLst>
                                          <p:attrName>style.visibility</p:attrName>
                                        </p:attrNameLst>
                                      </p:cBhvr>
                                      <p:to>
                                        <p:strVal val="hidden"/>
                                      </p:to>
                                    </p:set>
                                  </p:childTnLst>
                                </p:cTn>
                              </p:par>
                              <p:par>
                                <p:cTn id="56" presetID="3" presetClass="emph" presetSubtype="2" fill="hold" grpId="0" nodeType="withEffect">
                                  <p:stCondLst>
                                    <p:cond delay="500"/>
                                  </p:stCondLst>
                                  <p:childTnLst>
                                    <p:animClr clrSpc="rgb" dir="cw">
                                      <p:cBhvr override="childStyle">
                                        <p:cTn id="57" dur="100" fill="hold"/>
                                        <p:tgtEl>
                                          <p:spTgt spid="33"/>
                                        </p:tgtEl>
                                        <p:attrNameLst>
                                          <p:attrName>style.color</p:attrName>
                                        </p:attrNameLst>
                                      </p:cBhvr>
                                      <p:to>
                                        <a:srgbClr val="FF9900"/>
                                      </p:to>
                                    </p:animClr>
                                  </p:childTnLst>
                                </p:cTn>
                              </p:par>
                              <p:par>
                                <p:cTn id="58" presetID="3" presetClass="emph" presetSubtype="2" fill="hold" grpId="0" nodeType="withEffect">
                                  <p:stCondLst>
                                    <p:cond delay="500"/>
                                  </p:stCondLst>
                                  <p:childTnLst>
                                    <p:animClr clrSpc="rgb" dir="cw">
                                      <p:cBhvr override="childStyle">
                                        <p:cTn id="59" dur="100" fill="hold"/>
                                        <p:tgtEl>
                                          <p:spTgt spid="77"/>
                                        </p:tgtEl>
                                        <p:attrNameLst>
                                          <p:attrName>style.color</p:attrName>
                                        </p:attrNameLst>
                                      </p:cBhvr>
                                      <p:to>
                                        <a:srgbClr val="FF9900"/>
                                      </p:to>
                                    </p:animClr>
                                  </p:childTnLst>
                                </p:cTn>
                              </p:par>
                              <p:par>
                                <p:cTn id="60" presetID="3" presetClass="emph" presetSubtype="2" fill="hold" grpId="1" nodeType="withEffect">
                                  <p:stCondLst>
                                    <p:cond delay="500"/>
                                  </p:stCondLst>
                                  <p:childTnLst>
                                    <p:animClr clrSpc="rgb" dir="cw">
                                      <p:cBhvr override="childStyle">
                                        <p:cTn id="61" dur="100" fill="hold"/>
                                        <p:tgtEl>
                                          <p:spTgt spid="34"/>
                                        </p:tgtEl>
                                        <p:attrNameLst>
                                          <p:attrName>style.color</p:attrName>
                                        </p:attrNameLst>
                                      </p:cBhvr>
                                      <p:to>
                                        <a:schemeClr val="accent2"/>
                                      </p:to>
                                    </p:animClr>
                                  </p:childTnLst>
                                </p:cTn>
                              </p:par>
                              <p:par>
                                <p:cTn id="62" presetID="3" presetClass="emph" presetSubtype="2" fill="hold" grpId="1" nodeType="withEffect">
                                  <p:stCondLst>
                                    <p:cond delay="500"/>
                                  </p:stCondLst>
                                  <p:childTnLst>
                                    <p:animClr clrSpc="rgb" dir="cw">
                                      <p:cBhvr override="childStyle">
                                        <p:cTn id="63" dur="100" fill="hold"/>
                                        <p:tgtEl>
                                          <p:spTgt spid="78"/>
                                        </p:tgtEl>
                                        <p:attrNameLst>
                                          <p:attrName>style.color</p:attrName>
                                        </p:attrNameLst>
                                      </p:cBhvr>
                                      <p:to>
                                        <a:schemeClr val="accent2"/>
                                      </p:to>
                                    </p:animClr>
                                  </p:childTnLst>
                                </p:cTn>
                              </p:par>
                              <p:par>
                                <p:cTn id="64" presetID="1" presetClass="entr" presetSubtype="0" fill="hold" grpId="0" nodeType="withEffect">
                                  <p:stCondLst>
                                    <p:cond delay="50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500"/>
                                  </p:stCondLst>
                                  <p:childTnLst>
                                    <p:set>
                                      <p:cBhvr>
                                        <p:cTn id="67" dur="1" fill="hold">
                                          <p:stCondLst>
                                            <p:cond delay="0"/>
                                          </p:stCondLst>
                                        </p:cTn>
                                        <p:tgtEl>
                                          <p:spTgt spid="55"/>
                                        </p:tgtEl>
                                        <p:attrNameLst>
                                          <p:attrName>style.visibility</p:attrName>
                                        </p:attrNameLst>
                                      </p:cBhvr>
                                      <p:to>
                                        <p:strVal val="visible"/>
                                      </p:to>
                                    </p:set>
                                  </p:childTnLst>
                                </p:cTn>
                              </p:par>
                            </p:childTnLst>
                          </p:cTn>
                        </p:par>
                        <p:par>
                          <p:cTn id="68" fill="hold">
                            <p:stCondLst>
                              <p:cond delay="1900"/>
                            </p:stCondLst>
                            <p:childTnLst>
                              <p:par>
                                <p:cTn id="69" presetID="1" presetClass="exit" presetSubtype="0" fill="hold" grpId="1" nodeType="afterEffect">
                                  <p:stCondLst>
                                    <p:cond delay="500"/>
                                  </p:stCondLst>
                                  <p:childTnLst>
                                    <p:set>
                                      <p:cBhvr>
                                        <p:cTn id="70" dur="1" fill="hold">
                                          <p:stCondLst>
                                            <p:cond delay="0"/>
                                          </p:stCondLst>
                                        </p:cTn>
                                        <p:tgtEl>
                                          <p:spTgt spid="46"/>
                                        </p:tgtEl>
                                        <p:attrNameLst>
                                          <p:attrName>style.visibility</p:attrName>
                                        </p:attrNameLst>
                                      </p:cBhvr>
                                      <p:to>
                                        <p:strVal val="hidden"/>
                                      </p:to>
                                    </p:set>
                                  </p:childTnLst>
                                </p:cTn>
                              </p:par>
                              <p:par>
                                <p:cTn id="71" presetID="1" presetClass="exit" presetSubtype="0" fill="hold" grpId="1" nodeType="withEffect">
                                  <p:stCondLst>
                                    <p:cond delay="500"/>
                                  </p:stCondLst>
                                  <p:childTnLst>
                                    <p:set>
                                      <p:cBhvr>
                                        <p:cTn id="72" dur="1" fill="hold">
                                          <p:stCondLst>
                                            <p:cond delay="0"/>
                                          </p:stCondLst>
                                        </p:cTn>
                                        <p:tgtEl>
                                          <p:spTgt spid="55"/>
                                        </p:tgtEl>
                                        <p:attrNameLst>
                                          <p:attrName>style.visibility</p:attrName>
                                        </p:attrNameLst>
                                      </p:cBhvr>
                                      <p:to>
                                        <p:strVal val="hidden"/>
                                      </p:to>
                                    </p:set>
                                  </p:childTnLst>
                                </p:cTn>
                              </p:par>
                              <p:par>
                                <p:cTn id="73" presetID="3" presetClass="emph" presetSubtype="2" fill="hold" grpId="1" nodeType="withEffect">
                                  <p:stCondLst>
                                    <p:cond delay="500"/>
                                  </p:stCondLst>
                                  <p:childTnLst>
                                    <p:animClr clrSpc="rgb" dir="cw">
                                      <p:cBhvr override="childStyle">
                                        <p:cTn id="74" dur="100" fill="hold"/>
                                        <p:tgtEl>
                                          <p:spTgt spid="33"/>
                                        </p:tgtEl>
                                        <p:attrNameLst>
                                          <p:attrName>style.color</p:attrName>
                                        </p:attrNameLst>
                                      </p:cBhvr>
                                      <p:to>
                                        <a:schemeClr val="accent2"/>
                                      </p:to>
                                    </p:animClr>
                                  </p:childTnLst>
                                </p:cTn>
                              </p:par>
                              <p:par>
                                <p:cTn id="75" presetID="3" presetClass="emph" presetSubtype="2" fill="hold" grpId="1" nodeType="withEffect">
                                  <p:stCondLst>
                                    <p:cond delay="500"/>
                                  </p:stCondLst>
                                  <p:childTnLst>
                                    <p:animClr clrSpc="rgb" dir="cw">
                                      <p:cBhvr override="childStyle">
                                        <p:cTn id="76" dur="100" fill="hold"/>
                                        <p:tgtEl>
                                          <p:spTgt spid="77"/>
                                        </p:tgtEl>
                                        <p:attrNameLst>
                                          <p:attrName>style.color</p:attrName>
                                        </p:attrNameLst>
                                      </p:cBhvr>
                                      <p:to>
                                        <a:schemeClr val="accent2"/>
                                      </p:to>
                                    </p:animClr>
                                  </p:childTnLst>
                                </p:cTn>
                              </p:par>
                              <p:par>
                                <p:cTn id="77" presetID="3" presetClass="emph" presetSubtype="2" fill="hold" grpId="2" nodeType="withEffect">
                                  <p:stCondLst>
                                    <p:cond delay="500"/>
                                  </p:stCondLst>
                                  <p:childTnLst>
                                    <p:animClr clrSpc="rgb" dir="cw">
                                      <p:cBhvr override="childStyle">
                                        <p:cTn id="78" dur="100" fill="hold"/>
                                        <p:tgtEl>
                                          <p:spTgt spid="31"/>
                                        </p:tgtEl>
                                        <p:attrNameLst>
                                          <p:attrName>style.color</p:attrName>
                                        </p:attrNameLst>
                                      </p:cBhvr>
                                      <p:to>
                                        <a:srgbClr val="FF9900"/>
                                      </p:to>
                                    </p:animClr>
                                  </p:childTnLst>
                                </p:cTn>
                              </p:par>
                              <p:par>
                                <p:cTn id="79" presetID="3" presetClass="emph" presetSubtype="2" fill="hold" grpId="2" nodeType="withEffect">
                                  <p:stCondLst>
                                    <p:cond delay="500"/>
                                  </p:stCondLst>
                                  <p:childTnLst>
                                    <p:animClr clrSpc="rgb" dir="cw">
                                      <p:cBhvr override="childStyle">
                                        <p:cTn id="80" dur="100" fill="hold"/>
                                        <p:tgtEl>
                                          <p:spTgt spid="75"/>
                                        </p:tgtEl>
                                        <p:attrNameLst>
                                          <p:attrName>style.color</p:attrName>
                                        </p:attrNameLst>
                                      </p:cBhvr>
                                      <p:to>
                                        <a:srgbClr val="FF9900"/>
                                      </p:to>
                                    </p:animClr>
                                  </p:childTnLst>
                                </p:cTn>
                              </p:par>
                              <p:par>
                                <p:cTn id="81" presetID="3" presetClass="emph" presetSubtype="2" fill="hold" grpId="0" nodeType="withEffect">
                                  <p:stCondLst>
                                    <p:cond delay="500"/>
                                  </p:stCondLst>
                                  <p:childTnLst>
                                    <p:animClr clrSpc="rgb" dir="cw">
                                      <p:cBhvr override="childStyle">
                                        <p:cTn id="82" dur="100" fill="hold"/>
                                        <p:tgtEl>
                                          <p:spTgt spid="28"/>
                                        </p:tgtEl>
                                        <p:attrNameLst>
                                          <p:attrName>style.color</p:attrName>
                                        </p:attrNameLst>
                                      </p:cBhvr>
                                      <p:to>
                                        <a:srgbClr val="FF9900"/>
                                      </p:to>
                                    </p:animClr>
                                  </p:childTnLst>
                                </p:cTn>
                              </p:par>
                              <p:par>
                                <p:cTn id="83" presetID="3" presetClass="emph" presetSubtype="2" fill="hold" grpId="0" nodeType="withEffect">
                                  <p:stCondLst>
                                    <p:cond delay="500"/>
                                  </p:stCondLst>
                                  <p:childTnLst>
                                    <p:animClr clrSpc="rgb" dir="cw">
                                      <p:cBhvr override="childStyle">
                                        <p:cTn id="84" dur="100" fill="hold"/>
                                        <p:tgtEl>
                                          <p:spTgt spid="72"/>
                                        </p:tgtEl>
                                        <p:attrNameLst>
                                          <p:attrName>style.color</p:attrName>
                                        </p:attrNameLst>
                                      </p:cBhvr>
                                      <p:to>
                                        <a:srgbClr val="FF9900"/>
                                      </p:to>
                                    </p:animClr>
                                  </p:childTnLst>
                                </p:cTn>
                              </p:par>
                              <p:par>
                                <p:cTn id="85" presetID="3" presetClass="emph" presetSubtype="2" fill="hold" grpId="1" nodeType="withEffect">
                                  <p:stCondLst>
                                    <p:cond delay="500"/>
                                  </p:stCondLst>
                                  <p:childTnLst>
                                    <p:animClr clrSpc="rgb" dir="cw">
                                      <p:cBhvr override="childStyle">
                                        <p:cTn id="86" dur="100" fill="hold"/>
                                        <p:tgtEl>
                                          <p:spTgt spid="27"/>
                                        </p:tgtEl>
                                        <p:attrNameLst>
                                          <p:attrName>style.color</p:attrName>
                                        </p:attrNameLst>
                                      </p:cBhvr>
                                      <p:to>
                                        <a:schemeClr val="accent2"/>
                                      </p:to>
                                    </p:animClr>
                                  </p:childTnLst>
                                </p:cTn>
                              </p:par>
                              <p:par>
                                <p:cTn id="87" presetID="3" presetClass="emph" presetSubtype="2" fill="hold" grpId="1" nodeType="withEffect">
                                  <p:stCondLst>
                                    <p:cond delay="500"/>
                                  </p:stCondLst>
                                  <p:childTnLst>
                                    <p:animClr clrSpc="rgb" dir="cw">
                                      <p:cBhvr override="childStyle">
                                        <p:cTn id="88" dur="100" fill="hold"/>
                                        <p:tgtEl>
                                          <p:spTgt spid="71"/>
                                        </p:tgtEl>
                                        <p:attrNameLst>
                                          <p:attrName>style.color</p:attrName>
                                        </p:attrNameLst>
                                      </p:cBhvr>
                                      <p:to>
                                        <a:schemeClr val="accent2"/>
                                      </p:to>
                                    </p:animClr>
                                  </p:childTnLst>
                                </p:cTn>
                              </p:par>
                              <p:par>
                                <p:cTn id="89" presetID="1" presetClass="entr" presetSubtype="0" fill="hold" grpId="0" nodeType="withEffect">
                                  <p:stCondLst>
                                    <p:cond delay="500"/>
                                  </p:stCondLst>
                                  <p:childTnLst>
                                    <p:set>
                                      <p:cBhvr>
                                        <p:cTn id="90" dur="1" fill="hold">
                                          <p:stCondLst>
                                            <p:cond delay="0"/>
                                          </p:stCondLst>
                                        </p:cTn>
                                        <p:tgtEl>
                                          <p:spTgt spid="35"/>
                                        </p:tgtEl>
                                        <p:attrNameLst>
                                          <p:attrName>style.visibility</p:attrName>
                                        </p:attrNameLst>
                                      </p:cBhvr>
                                      <p:to>
                                        <p:strVal val="visible"/>
                                      </p:to>
                                    </p:set>
                                  </p:childTnLst>
                                </p:cTn>
                              </p:par>
                              <p:par>
                                <p:cTn id="91" presetID="1" presetClass="entr" presetSubtype="0" fill="hold" grpId="0" nodeType="withEffect">
                                  <p:stCondLst>
                                    <p:cond delay="500"/>
                                  </p:stCondLst>
                                  <p:childTnLst>
                                    <p:set>
                                      <p:cBhvr>
                                        <p:cTn id="92" dur="1" fill="hold">
                                          <p:stCondLst>
                                            <p:cond delay="0"/>
                                          </p:stCondLst>
                                        </p:cTn>
                                        <p:tgtEl>
                                          <p:spTgt spid="56"/>
                                        </p:tgtEl>
                                        <p:attrNameLst>
                                          <p:attrName>style.visibility</p:attrName>
                                        </p:attrNameLst>
                                      </p:cBhvr>
                                      <p:to>
                                        <p:strVal val="visible"/>
                                      </p:to>
                                    </p:set>
                                  </p:childTnLst>
                                </p:cTn>
                              </p:par>
                            </p:childTnLst>
                          </p:cTn>
                        </p:par>
                      </p:childTnLst>
                    </p:cTn>
                  </p:par>
                </p:childTnLst>
              </p:cTn>
              <p:nextCondLst>
                <p:cond evt="onClick" delay="0">
                  <p:tgtEl>
                    <p:spTgt spid="2"/>
                  </p:tgtEl>
                </p:cond>
              </p:nextCondLst>
            </p:seq>
          </p:childTnLst>
        </p:cTn>
      </p:par>
    </p:tnLst>
    <p:bldLst>
      <p:bldP spid="23" grpId="0" animBg="1"/>
      <p:bldP spid="23" grpId="1" animBg="1"/>
      <p:bldP spid="27" grpId="0"/>
      <p:bldP spid="27" grpId="1"/>
      <p:bldP spid="28" grpId="0"/>
      <p:bldP spid="31" grpId="0"/>
      <p:bldP spid="31" grpId="1"/>
      <p:bldP spid="31" grpId="2"/>
      <p:bldP spid="32" grpId="0"/>
      <p:bldP spid="32" grpId="1"/>
      <p:bldP spid="33" grpId="0"/>
      <p:bldP spid="33" grpId="1"/>
      <p:bldP spid="34" grpId="0"/>
      <p:bldP spid="34" grpId="1"/>
      <p:bldP spid="35" grpId="0" animBg="1"/>
      <p:bldP spid="37" grpId="0" animBg="1"/>
      <p:bldP spid="37" grpId="1" animBg="1"/>
      <p:bldP spid="39" grpId="0" animBg="1"/>
      <p:bldP spid="39" grpId="1" animBg="1"/>
      <p:bldP spid="46" grpId="0" animBg="1"/>
      <p:bldP spid="46" grpId="1" animBg="1"/>
      <p:bldP spid="51" grpId="0" animBg="1"/>
      <p:bldP spid="51" grpId="1" animBg="1"/>
      <p:bldP spid="52" grpId="0" animBg="1"/>
      <p:bldP spid="52" grpId="1" animBg="1"/>
      <p:bldP spid="53" grpId="0" animBg="1"/>
      <p:bldP spid="53" grpId="1" animBg="1"/>
      <p:bldP spid="55" grpId="0" animBg="1"/>
      <p:bldP spid="55" grpId="1" animBg="1"/>
      <p:bldP spid="56" grpId="0" animBg="1"/>
      <p:bldP spid="71" grpId="0"/>
      <p:bldP spid="71" grpId="1"/>
      <p:bldP spid="72" grpId="0"/>
      <p:bldP spid="75" grpId="0"/>
      <p:bldP spid="75" grpId="1"/>
      <p:bldP spid="75" grpId="2"/>
      <p:bldP spid="76" grpId="0"/>
      <p:bldP spid="76" grpId="1"/>
      <p:bldP spid="77" grpId="0"/>
      <p:bldP spid="77" grpId="1"/>
      <p:bldP spid="78" grpId="0"/>
      <p:bldP spid="7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FPGA Option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29</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6" name="圖片 5">
            <a:extLst>
              <a:ext uri="{FF2B5EF4-FFF2-40B4-BE49-F238E27FC236}">
                <a16:creationId xmlns:a16="http://schemas.microsoft.com/office/drawing/2014/main" id="{B8CAF3A2-5875-D0FB-6504-EC4CE06F3833}"/>
              </a:ext>
            </a:extLst>
          </p:cNvPr>
          <p:cNvPicPr>
            <a:picLocks noChangeAspect="1"/>
          </p:cNvPicPr>
          <p:nvPr/>
        </p:nvPicPr>
        <p:blipFill>
          <a:blip r:embed="rId4"/>
          <a:stretch>
            <a:fillRect/>
          </a:stretch>
        </p:blipFill>
        <p:spPr>
          <a:xfrm>
            <a:off x="3486778" y="892075"/>
            <a:ext cx="4967764" cy="5545116"/>
          </a:xfrm>
          <a:prstGeom prst="rect">
            <a:avLst/>
          </a:prstGeom>
        </p:spPr>
      </p:pic>
    </p:spTree>
    <p:custDataLst>
      <p:tags r:id="rId1"/>
    </p:custDataLst>
    <p:extLst>
      <p:ext uri="{BB962C8B-B14F-4D97-AF65-F5344CB8AC3E}">
        <p14:creationId xmlns:p14="http://schemas.microsoft.com/office/powerpoint/2010/main" val="236486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579121" y="2700534"/>
            <a:ext cx="8346765" cy="12618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en-US" dirty="0"/>
              <a:t>Double Data Rate Synchronous Dynamic Random Access Memory</a:t>
            </a:r>
            <a:endParaRPr lang="en-US" strike="sngStrike" dirty="0"/>
          </a:p>
        </p:txBody>
      </p:sp>
      <p:sp>
        <p:nvSpPr>
          <p:cNvPr id="3" name="Google Shape;91;p1">
            <a:extLst>
              <a:ext uri="{FF2B5EF4-FFF2-40B4-BE49-F238E27FC236}">
                <a16:creationId xmlns:a16="http://schemas.microsoft.com/office/drawing/2014/main" id="{50DE64EB-7831-8C7C-4202-E1DD956E13D4}"/>
              </a:ext>
            </a:extLst>
          </p:cNvPr>
          <p:cNvSpPr txBox="1">
            <a:spLocks/>
          </p:cNvSpPr>
          <p:nvPr/>
        </p:nvSpPr>
        <p:spPr>
          <a:xfrm>
            <a:off x="579121" y="4490866"/>
            <a:ext cx="7417990" cy="7847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50520" algn="l" rtl="0">
              <a:lnSpc>
                <a:spcPct val="100000"/>
              </a:lnSpc>
              <a:spcBef>
                <a:spcPts val="300"/>
              </a:spcBef>
              <a:spcAft>
                <a:spcPts val="0"/>
              </a:spcAft>
              <a:buClr>
                <a:schemeClr val="accent1"/>
              </a:buClr>
              <a:buSzPts val="1600"/>
              <a:buFont typeface="Arimo"/>
              <a:buNone/>
              <a:defRPr sz="2000" b="0" i="0" u="none" strike="noStrike" cap="none">
                <a:solidFill>
                  <a:schemeClr val="lt1"/>
                </a:solidFill>
                <a:latin typeface="Arial"/>
                <a:ea typeface="Arial"/>
                <a:cs typeface="Arial"/>
                <a:sym typeface="Arial"/>
              </a:defRPr>
            </a:lvl1pPr>
            <a:lvl2pPr marL="914400" marR="0" lvl="1" indent="-330200" algn="ctr" rtl="0">
              <a:lnSpc>
                <a:spcPct val="95000"/>
              </a:lnSpc>
              <a:spcBef>
                <a:spcPts val="600"/>
              </a:spcBef>
              <a:spcAft>
                <a:spcPts val="0"/>
              </a:spcAft>
              <a:buClr>
                <a:schemeClr val="accent1"/>
              </a:buClr>
              <a:buSzPts val="1600"/>
              <a:buFont typeface="Noto Sans Symbols"/>
              <a:buNone/>
              <a:defRPr sz="2000" b="0" i="0" u="none" strike="noStrike" cap="none">
                <a:solidFill>
                  <a:schemeClr val="lt1"/>
                </a:solidFill>
                <a:latin typeface="Arial"/>
                <a:ea typeface="Arial"/>
                <a:cs typeface="Arial"/>
                <a:sym typeface="Arial"/>
              </a:defRPr>
            </a:lvl2pPr>
            <a:lvl3pPr marL="1371600" marR="0" lvl="2" indent="-320039" algn="ctr" rtl="0">
              <a:lnSpc>
                <a:spcPct val="95000"/>
              </a:lnSpc>
              <a:spcBef>
                <a:spcPts val="833"/>
              </a:spcBef>
              <a:spcAft>
                <a:spcPts val="0"/>
              </a:spcAft>
              <a:buClr>
                <a:schemeClr val="lt1"/>
              </a:buClr>
              <a:buSzPts val="1440"/>
              <a:buFont typeface="Noto Sans Symbols"/>
              <a:buNone/>
              <a:defRPr sz="1800" b="0" i="0" u="none" strike="noStrike" cap="none">
                <a:solidFill>
                  <a:schemeClr val="lt1"/>
                </a:solidFill>
                <a:latin typeface="Arial"/>
                <a:ea typeface="Arial"/>
                <a:cs typeface="Arial"/>
                <a:sym typeface="Arial"/>
              </a:defRPr>
            </a:lvl3pPr>
            <a:lvl4pPr marL="1828800" marR="0" lvl="3" indent="-309880" algn="ctr" rtl="0">
              <a:lnSpc>
                <a:spcPct val="95000"/>
              </a:lnSpc>
              <a:spcBef>
                <a:spcPts val="833"/>
              </a:spcBef>
              <a:spcAft>
                <a:spcPts val="0"/>
              </a:spcAft>
              <a:buClr>
                <a:schemeClr val="lt1"/>
              </a:buClr>
              <a:buSzPts val="1280"/>
              <a:buFont typeface="Noto Sans Symbols"/>
              <a:buNone/>
              <a:defRPr sz="1600" b="0" i="0" u="none" strike="noStrike" cap="none">
                <a:solidFill>
                  <a:schemeClr val="lt1"/>
                </a:solidFill>
                <a:latin typeface="Arial"/>
                <a:ea typeface="Arial"/>
                <a:cs typeface="Arial"/>
                <a:sym typeface="Arial"/>
              </a:defRPr>
            </a:lvl4pPr>
            <a:lvl5pPr marL="2286000" marR="0" lvl="4" indent="-309879" algn="ctr" rtl="0">
              <a:lnSpc>
                <a:spcPct val="95000"/>
              </a:lnSpc>
              <a:spcBef>
                <a:spcPts val="833"/>
              </a:spcBef>
              <a:spcAft>
                <a:spcPts val="0"/>
              </a:spcAft>
              <a:buClr>
                <a:schemeClr val="lt1"/>
              </a:buClr>
              <a:buSzPts val="1280"/>
              <a:buFont typeface="Noto Sans Symbols"/>
              <a:buNone/>
              <a:defRPr sz="1600" b="0" i="0" u="none" strike="noStrike" cap="none">
                <a:solidFill>
                  <a:schemeClr val="lt1"/>
                </a:solidFill>
                <a:latin typeface="Arial"/>
                <a:ea typeface="Arial"/>
                <a:cs typeface="Arial"/>
                <a:sym typeface="Arial"/>
              </a:defRPr>
            </a:lvl5pPr>
            <a:lvl6pPr marL="2743200" marR="0" lvl="5" indent="-342963"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6pPr>
            <a:lvl7pPr marL="3200400" marR="0" lvl="6" indent="-342963"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7pPr>
            <a:lvl8pPr marL="3657600" marR="0" lvl="7" indent="-342963"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8pPr>
            <a:lvl9pPr marL="4114800" marR="0" lvl="8" indent="-342963" algn="ctr"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9pPr>
          </a:lstStyle>
          <a:p>
            <a:pPr marL="0" indent="0"/>
            <a:endParaRPr lang="en-US" kern="0" dirty="0"/>
          </a:p>
          <a:p>
            <a:pPr marL="0" indent="0"/>
            <a:r>
              <a:rPr lang="en-US" kern="0" dirty="0"/>
              <a:t>2023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Impedance matching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30</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8" name="矩形 7">
            <a:extLst>
              <a:ext uri="{FF2B5EF4-FFF2-40B4-BE49-F238E27FC236}">
                <a16:creationId xmlns:a16="http://schemas.microsoft.com/office/drawing/2014/main" id="{70B0B728-DFDD-5A10-6F0B-3FFE12EC317E}"/>
              </a:ext>
            </a:extLst>
          </p:cNvPr>
          <p:cNvSpPr/>
          <p:nvPr/>
        </p:nvSpPr>
        <p:spPr>
          <a:xfrm>
            <a:off x="707150" y="2122432"/>
            <a:ext cx="2042332" cy="2640486"/>
          </a:xfrm>
          <a:prstGeom prst="rect">
            <a:avLst/>
          </a:prstGeom>
          <a:ln w="3810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FFED5B1F-C33B-E85C-BBE8-AE0CD561D15B}"/>
              </a:ext>
            </a:extLst>
          </p:cNvPr>
          <p:cNvCxnSpPr>
            <a:cxnSpLocks/>
          </p:cNvCxnSpPr>
          <p:nvPr/>
        </p:nvCxnSpPr>
        <p:spPr>
          <a:xfrm flipV="1">
            <a:off x="1728316" y="1507253"/>
            <a:ext cx="0" cy="615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4E0865AA-2A82-C904-EC1D-1F4CA3F9E9CB}"/>
              </a:ext>
            </a:extLst>
          </p:cNvPr>
          <p:cNvCxnSpPr>
            <a:cxnSpLocks/>
          </p:cNvCxnSpPr>
          <p:nvPr/>
        </p:nvCxnSpPr>
        <p:spPr>
          <a:xfrm>
            <a:off x="1728316" y="4762919"/>
            <a:ext cx="0" cy="8943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F08428B6-40C8-C1CB-95EA-B74AFF99C732}"/>
              </a:ext>
            </a:extLst>
          </p:cNvPr>
          <p:cNvCxnSpPr/>
          <p:nvPr/>
        </p:nvCxnSpPr>
        <p:spPr>
          <a:xfrm>
            <a:off x="1728316" y="1507253"/>
            <a:ext cx="29843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E74BCA36-4D6D-E88A-8C7E-C65F7296EF5D}"/>
              </a:ext>
            </a:extLst>
          </p:cNvPr>
          <p:cNvCxnSpPr>
            <a:cxnSpLocks/>
          </p:cNvCxnSpPr>
          <p:nvPr/>
        </p:nvCxnSpPr>
        <p:spPr>
          <a:xfrm>
            <a:off x="4712677" y="1507253"/>
            <a:ext cx="0" cy="7798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9E9CB06-8136-A2D7-E39F-9120EE74E0E5}"/>
              </a:ext>
            </a:extLst>
          </p:cNvPr>
          <p:cNvCxnSpPr/>
          <p:nvPr/>
        </p:nvCxnSpPr>
        <p:spPr>
          <a:xfrm>
            <a:off x="1728316" y="5657222"/>
            <a:ext cx="29843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8B94AEAC-121C-C8E7-F3C4-04B1812637F5}"/>
              </a:ext>
            </a:extLst>
          </p:cNvPr>
          <p:cNvCxnSpPr>
            <a:cxnSpLocks/>
          </p:cNvCxnSpPr>
          <p:nvPr/>
        </p:nvCxnSpPr>
        <p:spPr>
          <a:xfrm flipV="1">
            <a:off x="4712677" y="3254817"/>
            <a:ext cx="21244" cy="2402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16ABEBA3-1E46-591B-4FE7-C82C69B47A56}"/>
              </a:ext>
            </a:extLst>
          </p:cNvPr>
          <p:cNvCxnSpPr/>
          <p:nvPr/>
        </p:nvCxnSpPr>
        <p:spPr>
          <a:xfrm flipH="1">
            <a:off x="4422422" y="2272309"/>
            <a:ext cx="311499" cy="24116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id="{2EA664D8-4682-3C07-7FD8-F46B17EB2FD0}"/>
              </a:ext>
            </a:extLst>
          </p:cNvPr>
          <p:cNvCxnSpPr/>
          <p:nvPr/>
        </p:nvCxnSpPr>
        <p:spPr>
          <a:xfrm>
            <a:off x="4422422" y="2493371"/>
            <a:ext cx="311499" cy="261257"/>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BF34DD16-C971-A237-F48A-2939A1A86220}"/>
              </a:ext>
            </a:extLst>
          </p:cNvPr>
          <p:cNvCxnSpPr/>
          <p:nvPr/>
        </p:nvCxnSpPr>
        <p:spPr>
          <a:xfrm flipH="1">
            <a:off x="4422422" y="2777239"/>
            <a:ext cx="311499" cy="24116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4443166D-1B63-3490-B4A0-EC3E1BA8D70C}"/>
              </a:ext>
            </a:extLst>
          </p:cNvPr>
          <p:cNvCxnSpPr/>
          <p:nvPr/>
        </p:nvCxnSpPr>
        <p:spPr>
          <a:xfrm>
            <a:off x="4437494" y="2993560"/>
            <a:ext cx="311499" cy="261257"/>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直線接點 34">
            <a:extLst>
              <a:ext uri="{FF2B5EF4-FFF2-40B4-BE49-F238E27FC236}">
                <a16:creationId xmlns:a16="http://schemas.microsoft.com/office/drawing/2014/main" id="{491A358A-4015-5D44-0050-A4968A098429}"/>
              </a:ext>
            </a:extLst>
          </p:cNvPr>
          <p:cNvCxnSpPr/>
          <p:nvPr/>
        </p:nvCxnSpPr>
        <p:spPr>
          <a:xfrm flipH="1">
            <a:off x="1416817" y="2451798"/>
            <a:ext cx="311499" cy="24116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線接點 35">
            <a:extLst>
              <a:ext uri="{FF2B5EF4-FFF2-40B4-BE49-F238E27FC236}">
                <a16:creationId xmlns:a16="http://schemas.microsoft.com/office/drawing/2014/main" id="{1638B017-2ABB-8397-6C4C-805AF48B55C4}"/>
              </a:ext>
            </a:extLst>
          </p:cNvPr>
          <p:cNvCxnSpPr/>
          <p:nvPr/>
        </p:nvCxnSpPr>
        <p:spPr>
          <a:xfrm>
            <a:off x="1416817" y="2672860"/>
            <a:ext cx="311499" cy="261257"/>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直線接點 36">
            <a:extLst>
              <a:ext uri="{FF2B5EF4-FFF2-40B4-BE49-F238E27FC236}">
                <a16:creationId xmlns:a16="http://schemas.microsoft.com/office/drawing/2014/main" id="{8FCFB8E0-A0EF-B6FE-F089-28E2BE3F4CE9}"/>
              </a:ext>
            </a:extLst>
          </p:cNvPr>
          <p:cNvCxnSpPr/>
          <p:nvPr/>
        </p:nvCxnSpPr>
        <p:spPr>
          <a:xfrm flipH="1">
            <a:off x="1416817" y="2956728"/>
            <a:ext cx="311499" cy="241160"/>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直線接點 37">
            <a:extLst>
              <a:ext uri="{FF2B5EF4-FFF2-40B4-BE49-F238E27FC236}">
                <a16:creationId xmlns:a16="http://schemas.microsoft.com/office/drawing/2014/main" id="{CE164BCD-49E0-CACC-54B8-FF15EC606D2C}"/>
              </a:ext>
            </a:extLst>
          </p:cNvPr>
          <p:cNvCxnSpPr/>
          <p:nvPr/>
        </p:nvCxnSpPr>
        <p:spPr>
          <a:xfrm>
            <a:off x="1431889" y="3173049"/>
            <a:ext cx="311499" cy="261257"/>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直線接點 39">
            <a:extLst>
              <a:ext uri="{FF2B5EF4-FFF2-40B4-BE49-F238E27FC236}">
                <a16:creationId xmlns:a16="http://schemas.microsoft.com/office/drawing/2014/main" id="{FD539F42-643A-DAB9-592A-D88CE8CB4A33}"/>
              </a:ext>
            </a:extLst>
          </p:cNvPr>
          <p:cNvCxnSpPr>
            <a:stCxn id="8" idx="0"/>
          </p:cNvCxnSpPr>
          <p:nvPr/>
        </p:nvCxnSpPr>
        <p:spPr>
          <a:xfrm>
            <a:off x="1728316" y="2122432"/>
            <a:ext cx="0" cy="32936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直線接點 41">
            <a:extLst>
              <a:ext uri="{FF2B5EF4-FFF2-40B4-BE49-F238E27FC236}">
                <a16:creationId xmlns:a16="http://schemas.microsoft.com/office/drawing/2014/main" id="{05481553-36D0-E1A8-A062-C6B86BE564FA}"/>
              </a:ext>
            </a:extLst>
          </p:cNvPr>
          <p:cNvCxnSpPr>
            <a:cxnSpLocks/>
          </p:cNvCxnSpPr>
          <p:nvPr/>
        </p:nvCxnSpPr>
        <p:spPr>
          <a:xfrm>
            <a:off x="1728316" y="3429000"/>
            <a:ext cx="0" cy="66067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4" name="直線接點 43">
            <a:extLst>
              <a:ext uri="{FF2B5EF4-FFF2-40B4-BE49-F238E27FC236}">
                <a16:creationId xmlns:a16="http://schemas.microsoft.com/office/drawing/2014/main" id="{A8AF6E41-856E-7CD7-F788-8B9346932662}"/>
              </a:ext>
            </a:extLst>
          </p:cNvPr>
          <p:cNvCxnSpPr/>
          <p:nvPr/>
        </p:nvCxnSpPr>
        <p:spPr>
          <a:xfrm>
            <a:off x="1346479" y="4345348"/>
            <a:ext cx="689567"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6" name="直線接點 45">
            <a:extLst>
              <a:ext uri="{FF2B5EF4-FFF2-40B4-BE49-F238E27FC236}">
                <a16:creationId xmlns:a16="http://schemas.microsoft.com/office/drawing/2014/main" id="{72DD6101-88AB-804B-5139-4C4C51E2ACB9}"/>
              </a:ext>
            </a:extLst>
          </p:cNvPr>
          <p:cNvCxnSpPr/>
          <p:nvPr/>
        </p:nvCxnSpPr>
        <p:spPr>
          <a:xfrm>
            <a:off x="1562006" y="4200211"/>
            <a:ext cx="3170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76B4061C-0C01-427A-060F-2A6B58A88A74}"/>
              </a:ext>
            </a:extLst>
          </p:cNvPr>
          <p:cNvCxnSpPr>
            <a:cxnSpLocks/>
            <a:stCxn id="8" idx="2"/>
          </p:cNvCxnSpPr>
          <p:nvPr/>
        </p:nvCxnSpPr>
        <p:spPr>
          <a:xfrm flipV="1">
            <a:off x="1728316" y="4441371"/>
            <a:ext cx="0" cy="3215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57B36A67-E57B-74D8-7501-63C24454ACE8}"/>
              </a:ext>
            </a:extLst>
          </p:cNvPr>
          <p:cNvSpPr txBox="1"/>
          <p:nvPr/>
        </p:nvSpPr>
        <p:spPr>
          <a:xfrm>
            <a:off x="3965221" y="2566165"/>
            <a:ext cx="472273" cy="369332"/>
          </a:xfrm>
          <a:prstGeom prst="rect">
            <a:avLst/>
          </a:prstGeom>
          <a:noFill/>
        </p:spPr>
        <p:txBody>
          <a:bodyPr wrap="square" rtlCol="0">
            <a:spAutoFit/>
          </a:bodyPr>
          <a:lstStyle/>
          <a:p>
            <a:r>
              <a:rPr lang="en-US" altLang="zh-TW" dirty="0"/>
              <a:t>R</a:t>
            </a:r>
            <a:endParaRPr lang="zh-TW" altLang="en-US" dirty="0"/>
          </a:p>
        </p:txBody>
      </p:sp>
      <p:sp>
        <p:nvSpPr>
          <p:cNvPr id="52" name="文字方塊 51">
            <a:extLst>
              <a:ext uri="{FF2B5EF4-FFF2-40B4-BE49-F238E27FC236}">
                <a16:creationId xmlns:a16="http://schemas.microsoft.com/office/drawing/2014/main" id="{2AAD2C2B-588E-6385-2E32-FBEEC5954722}"/>
              </a:ext>
            </a:extLst>
          </p:cNvPr>
          <p:cNvSpPr txBox="1"/>
          <p:nvPr/>
        </p:nvSpPr>
        <p:spPr>
          <a:xfrm>
            <a:off x="853262" y="2745659"/>
            <a:ext cx="442127" cy="369332"/>
          </a:xfrm>
          <a:prstGeom prst="rect">
            <a:avLst/>
          </a:prstGeom>
          <a:noFill/>
        </p:spPr>
        <p:txBody>
          <a:bodyPr wrap="square" rtlCol="0">
            <a:spAutoFit/>
          </a:bodyPr>
          <a:lstStyle/>
          <a:p>
            <a:r>
              <a:rPr lang="en-US" altLang="zh-TW" dirty="0"/>
              <a:t>R</a:t>
            </a:r>
            <a:endParaRPr lang="zh-TW" altLang="en-US" dirty="0"/>
          </a:p>
        </p:txBody>
      </p:sp>
      <p:sp>
        <p:nvSpPr>
          <p:cNvPr id="53" name="文字方塊 52">
            <a:extLst>
              <a:ext uri="{FF2B5EF4-FFF2-40B4-BE49-F238E27FC236}">
                <a16:creationId xmlns:a16="http://schemas.microsoft.com/office/drawing/2014/main" id="{04008EF4-F036-EC6F-86F6-7E8EFB8173C9}"/>
              </a:ext>
            </a:extLst>
          </p:cNvPr>
          <p:cNvSpPr txBox="1"/>
          <p:nvPr/>
        </p:nvSpPr>
        <p:spPr>
          <a:xfrm>
            <a:off x="897594" y="4072039"/>
            <a:ext cx="442127" cy="369332"/>
          </a:xfrm>
          <a:prstGeom prst="rect">
            <a:avLst/>
          </a:prstGeom>
          <a:noFill/>
        </p:spPr>
        <p:txBody>
          <a:bodyPr wrap="square" rtlCol="0">
            <a:spAutoFit/>
          </a:bodyPr>
          <a:lstStyle/>
          <a:p>
            <a:r>
              <a:rPr lang="en-US" altLang="zh-TW" dirty="0"/>
              <a:t>R</a:t>
            </a:r>
            <a:endParaRPr lang="zh-TW" altLang="en-US" dirty="0"/>
          </a:p>
        </p:txBody>
      </p:sp>
      <p:cxnSp>
        <p:nvCxnSpPr>
          <p:cNvPr id="55" name="直線單箭頭接點 54">
            <a:extLst>
              <a:ext uri="{FF2B5EF4-FFF2-40B4-BE49-F238E27FC236}">
                <a16:creationId xmlns:a16="http://schemas.microsoft.com/office/drawing/2014/main" id="{7E3E108E-1A8F-EB96-5E42-E09D9155676E}"/>
              </a:ext>
            </a:extLst>
          </p:cNvPr>
          <p:cNvCxnSpPr/>
          <p:nvPr/>
        </p:nvCxnSpPr>
        <p:spPr>
          <a:xfrm>
            <a:off x="6209882" y="3491807"/>
            <a:ext cx="2200589"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93305CF3-FB12-6B83-45F6-30280A581A50}"/>
              </a:ext>
            </a:extLst>
          </p:cNvPr>
          <p:cNvSpPr/>
          <p:nvPr/>
        </p:nvSpPr>
        <p:spPr>
          <a:xfrm>
            <a:off x="8410471" y="1426869"/>
            <a:ext cx="2602522" cy="423035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單箭頭接點 57">
            <a:extLst>
              <a:ext uri="{FF2B5EF4-FFF2-40B4-BE49-F238E27FC236}">
                <a16:creationId xmlns:a16="http://schemas.microsoft.com/office/drawing/2014/main" id="{3782FCD8-1FFC-190E-AE60-90443B0F4471}"/>
              </a:ext>
            </a:extLst>
          </p:cNvPr>
          <p:cNvCxnSpPr>
            <a:cxnSpLocks/>
          </p:cNvCxnSpPr>
          <p:nvPr/>
        </p:nvCxnSpPr>
        <p:spPr>
          <a:xfrm flipV="1">
            <a:off x="8572502" y="3496828"/>
            <a:ext cx="1718267" cy="5026"/>
          </a:xfrm>
          <a:prstGeom prst="straightConnector1">
            <a:avLst/>
          </a:prstGeom>
          <a:ln w="76200">
            <a:prstDash val="sysDash"/>
            <a:tailEnd type="triangle"/>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F608ABF-66E2-407D-6943-929D6411D7B0}"/>
              </a:ext>
            </a:extLst>
          </p:cNvPr>
          <p:cNvCxnSpPr>
            <a:cxnSpLocks/>
          </p:cNvCxnSpPr>
          <p:nvPr/>
        </p:nvCxnSpPr>
        <p:spPr>
          <a:xfrm flipH="1">
            <a:off x="6913267" y="3488013"/>
            <a:ext cx="1336430" cy="0"/>
          </a:xfrm>
          <a:prstGeom prst="straightConnector1">
            <a:avLst/>
          </a:prstGeom>
          <a:ln w="7620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67" name="等於 66">
            <a:extLst>
              <a:ext uri="{FF2B5EF4-FFF2-40B4-BE49-F238E27FC236}">
                <a16:creationId xmlns:a16="http://schemas.microsoft.com/office/drawing/2014/main" id="{C04744F0-DEA3-8C45-B1F9-1A053FBCDB5F}"/>
              </a:ext>
            </a:extLst>
          </p:cNvPr>
          <p:cNvSpPr/>
          <p:nvPr/>
        </p:nvSpPr>
        <p:spPr>
          <a:xfrm>
            <a:off x="2312893" y="2493371"/>
            <a:ext cx="1423727" cy="682006"/>
          </a:xfrm>
          <a:prstGeom prst="mathEqual">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custDataLst>
      <p:tags r:id="rId1"/>
    </p:custDataLst>
    <p:extLst>
      <p:ext uri="{BB962C8B-B14F-4D97-AF65-F5344CB8AC3E}">
        <p14:creationId xmlns:p14="http://schemas.microsoft.com/office/powerpoint/2010/main" val="315629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IO Power Reduction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31</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7" name="矩形: 圓角 6">
            <a:extLst>
              <a:ext uri="{FF2B5EF4-FFF2-40B4-BE49-F238E27FC236}">
                <a16:creationId xmlns:a16="http://schemas.microsoft.com/office/drawing/2014/main" id="{92BC0B04-D202-BE7A-ED3C-94612DF7FA54}"/>
              </a:ext>
            </a:extLst>
          </p:cNvPr>
          <p:cNvSpPr/>
          <p:nvPr/>
        </p:nvSpPr>
        <p:spPr>
          <a:xfrm>
            <a:off x="807565" y="1186579"/>
            <a:ext cx="3719830" cy="498003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sp>
        <p:nvSpPr>
          <p:cNvPr id="12" name="文字方塊 11">
            <a:extLst>
              <a:ext uri="{FF2B5EF4-FFF2-40B4-BE49-F238E27FC236}">
                <a16:creationId xmlns:a16="http://schemas.microsoft.com/office/drawing/2014/main" id="{EEF0ACB9-3124-A9A2-2AF3-DA9628DF049C}"/>
              </a:ext>
            </a:extLst>
          </p:cNvPr>
          <p:cNvSpPr txBox="1"/>
          <p:nvPr/>
        </p:nvSpPr>
        <p:spPr>
          <a:xfrm>
            <a:off x="5465982" y="3321850"/>
            <a:ext cx="1646609" cy="379137"/>
          </a:xfrm>
          <a:prstGeom prst="rect">
            <a:avLst/>
          </a:prstGeom>
          <a:noFill/>
        </p:spPr>
        <p:txBody>
          <a:bodyPr wrap="square" rtlCol="0">
            <a:spAutoFit/>
          </a:bodyPr>
          <a:lstStyle/>
          <a:p>
            <a:r>
              <a:rPr lang="en-US" altLang="zh-TW" dirty="0"/>
              <a:t>DQ/DQS</a:t>
            </a:r>
            <a:endParaRPr lang="zh-TW" altLang="en-US" dirty="0"/>
          </a:p>
        </p:txBody>
      </p:sp>
      <p:sp>
        <p:nvSpPr>
          <p:cNvPr id="21" name="文字方塊 20">
            <a:extLst>
              <a:ext uri="{FF2B5EF4-FFF2-40B4-BE49-F238E27FC236}">
                <a16:creationId xmlns:a16="http://schemas.microsoft.com/office/drawing/2014/main" id="{4609DF41-EBC5-6049-1D7D-5784F5FBB2FE}"/>
              </a:ext>
            </a:extLst>
          </p:cNvPr>
          <p:cNvSpPr txBox="1"/>
          <p:nvPr/>
        </p:nvSpPr>
        <p:spPr>
          <a:xfrm>
            <a:off x="4527395" y="2805266"/>
            <a:ext cx="1005494" cy="369332"/>
          </a:xfrm>
          <a:prstGeom prst="rect">
            <a:avLst/>
          </a:prstGeom>
          <a:noFill/>
        </p:spPr>
        <p:txBody>
          <a:bodyPr wrap="square" rtlCol="0">
            <a:spAutoFit/>
          </a:bodyPr>
          <a:lstStyle/>
          <a:p>
            <a:r>
              <a:rPr lang="en-US" altLang="zh-TW" dirty="0"/>
              <a:t>Write</a:t>
            </a:r>
            <a:endParaRPr lang="zh-TW" altLang="en-US" dirty="0"/>
          </a:p>
        </p:txBody>
      </p:sp>
      <p:sp>
        <p:nvSpPr>
          <p:cNvPr id="22" name="文字方塊 21">
            <a:extLst>
              <a:ext uri="{FF2B5EF4-FFF2-40B4-BE49-F238E27FC236}">
                <a16:creationId xmlns:a16="http://schemas.microsoft.com/office/drawing/2014/main" id="{5614FED2-BAD8-CA99-6769-12994E03089E}"/>
              </a:ext>
            </a:extLst>
          </p:cNvPr>
          <p:cNvSpPr txBox="1"/>
          <p:nvPr/>
        </p:nvSpPr>
        <p:spPr>
          <a:xfrm>
            <a:off x="6885852" y="3896710"/>
            <a:ext cx="1005494" cy="369332"/>
          </a:xfrm>
          <a:prstGeom prst="rect">
            <a:avLst/>
          </a:prstGeom>
          <a:noFill/>
        </p:spPr>
        <p:txBody>
          <a:bodyPr wrap="square" rtlCol="0">
            <a:spAutoFit/>
          </a:bodyPr>
          <a:lstStyle/>
          <a:p>
            <a:r>
              <a:rPr lang="en-US" altLang="zh-TW" dirty="0"/>
              <a:t>Read</a:t>
            </a:r>
            <a:endParaRPr lang="zh-TW" altLang="en-US" dirty="0"/>
          </a:p>
        </p:txBody>
      </p:sp>
      <p:sp>
        <p:nvSpPr>
          <p:cNvPr id="5" name="矩形: 圓角 4">
            <a:extLst>
              <a:ext uri="{FF2B5EF4-FFF2-40B4-BE49-F238E27FC236}">
                <a16:creationId xmlns:a16="http://schemas.microsoft.com/office/drawing/2014/main" id="{6CEC77A3-7805-3FB5-AAED-F0E4C86D4338}"/>
              </a:ext>
            </a:extLst>
          </p:cNvPr>
          <p:cNvSpPr/>
          <p:nvPr/>
        </p:nvSpPr>
        <p:spPr>
          <a:xfrm>
            <a:off x="7664607" y="1210968"/>
            <a:ext cx="3719829" cy="49800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DDR</a:t>
            </a:r>
            <a:endParaRPr lang="zh-TW" altLang="en-US" dirty="0"/>
          </a:p>
        </p:txBody>
      </p:sp>
      <p:sp>
        <p:nvSpPr>
          <p:cNvPr id="31" name="文字方塊 30">
            <a:extLst>
              <a:ext uri="{FF2B5EF4-FFF2-40B4-BE49-F238E27FC236}">
                <a16:creationId xmlns:a16="http://schemas.microsoft.com/office/drawing/2014/main" id="{CE965AA7-E6E3-F70C-7083-EF9167893489}"/>
              </a:ext>
            </a:extLst>
          </p:cNvPr>
          <p:cNvSpPr txBox="1"/>
          <p:nvPr/>
        </p:nvSpPr>
        <p:spPr>
          <a:xfrm>
            <a:off x="3803904" y="1402437"/>
            <a:ext cx="472273" cy="369332"/>
          </a:xfrm>
          <a:prstGeom prst="rect">
            <a:avLst/>
          </a:prstGeom>
          <a:noFill/>
        </p:spPr>
        <p:txBody>
          <a:bodyPr wrap="square" rtlCol="0">
            <a:spAutoFit/>
          </a:bodyPr>
          <a:lstStyle/>
          <a:p>
            <a:r>
              <a:rPr lang="en-US" altLang="zh-TW" dirty="0"/>
              <a:t>V</a:t>
            </a:r>
            <a:endParaRPr lang="zh-TW" altLang="en-US" dirty="0"/>
          </a:p>
        </p:txBody>
      </p:sp>
      <p:cxnSp>
        <p:nvCxnSpPr>
          <p:cNvPr id="38" name="直線接點 37">
            <a:extLst>
              <a:ext uri="{FF2B5EF4-FFF2-40B4-BE49-F238E27FC236}">
                <a16:creationId xmlns:a16="http://schemas.microsoft.com/office/drawing/2014/main" id="{81C477DB-D297-DCF4-166A-C9EDB48B95D2}"/>
              </a:ext>
            </a:extLst>
          </p:cNvPr>
          <p:cNvCxnSpPr>
            <a:cxnSpLocks/>
          </p:cNvCxnSpPr>
          <p:nvPr/>
        </p:nvCxnSpPr>
        <p:spPr>
          <a:xfrm>
            <a:off x="3985262" y="1784195"/>
            <a:ext cx="0" cy="1405053"/>
          </a:xfrm>
          <a:prstGeom prst="line">
            <a:avLst/>
          </a:prstGeom>
          <a:ln w="38100"/>
        </p:spPr>
        <p:style>
          <a:lnRef idx="3">
            <a:schemeClr val="dk1"/>
          </a:lnRef>
          <a:fillRef idx="0">
            <a:schemeClr val="dk1"/>
          </a:fillRef>
          <a:effectRef idx="2">
            <a:schemeClr val="dk1"/>
          </a:effectRef>
          <a:fontRef idx="minor">
            <a:schemeClr val="tx1"/>
          </a:fontRef>
        </p:style>
      </p:cxnSp>
      <p:sp>
        <p:nvSpPr>
          <p:cNvPr id="40" name="文字方塊 39">
            <a:extLst>
              <a:ext uri="{FF2B5EF4-FFF2-40B4-BE49-F238E27FC236}">
                <a16:creationId xmlns:a16="http://schemas.microsoft.com/office/drawing/2014/main" id="{996EA8FA-B07C-05C8-68E2-19BB43BB050C}"/>
              </a:ext>
            </a:extLst>
          </p:cNvPr>
          <p:cNvSpPr txBox="1"/>
          <p:nvPr/>
        </p:nvSpPr>
        <p:spPr>
          <a:xfrm>
            <a:off x="3606976" y="5454222"/>
            <a:ext cx="704490" cy="369332"/>
          </a:xfrm>
          <a:prstGeom prst="rect">
            <a:avLst/>
          </a:prstGeom>
          <a:noFill/>
        </p:spPr>
        <p:txBody>
          <a:bodyPr wrap="square" rtlCol="0">
            <a:spAutoFit/>
          </a:bodyPr>
          <a:lstStyle/>
          <a:p>
            <a:r>
              <a:rPr lang="en-US" altLang="zh-TW" dirty="0"/>
              <a:t>GND</a:t>
            </a:r>
            <a:endParaRPr lang="zh-TW" altLang="en-US" dirty="0"/>
          </a:p>
        </p:txBody>
      </p:sp>
      <p:sp>
        <p:nvSpPr>
          <p:cNvPr id="41" name="文字方塊 40">
            <a:extLst>
              <a:ext uri="{FF2B5EF4-FFF2-40B4-BE49-F238E27FC236}">
                <a16:creationId xmlns:a16="http://schemas.microsoft.com/office/drawing/2014/main" id="{6841FA5F-F455-12ED-58BC-036D8435DEAA}"/>
              </a:ext>
            </a:extLst>
          </p:cNvPr>
          <p:cNvSpPr txBox="1"/>
          <p:nvPr/>
        </p:nvSpPr>
        <p:spPr>
          <a:xfrm>
            <a:off x="8075153" y="1448318"/>
            <a:ext cx="472273" cy="369332"/>
          </a:xfrm>
          <a:prstGeom prst="rect">
            <a:avLst/>
          </a:prstGeom>
          <a:noFill/>
        </p:spPr>
        <p:txBody>
          <a:bodyPr wrap="square" rtlCol="0">
            <a:spAutoFit/>
          </a:bodyPr>
          <a:lstStyle/>
          <a:p>
            <a:r>
              <a:rPr lang="en-US" altLang="zh-TW" dirty="0">
                <a:solidFill>
                  <a:schemeClr val="bg1"/>
                </a:solidFill>
              </a:rPr>
              <a:t>V</a:t>
            </a:r>
            <a:endParaRPr lang="zh-TW" altLang="en-US" dirty="0">
              <a:solidFill>
                <a:schemeClr val="bg1"/>
              </a:solidFill>
            </a:endParaRPr>
          </a:p>
        </p:txBody>
      </p:sp>
      <p:cxnSp>
        <p:nvCxnSpPr>
          <p:cNvPr id="42" name="直線接點 41">
            <a:extLst>
              <a:ext uri="{FF2B5EF4-FFF2-40B4-BE49-F238E27FC236}">
                <a16:creationId xmlns:a16="http://schemas.microsoft.com/office/drawing/2014/main" id="{43BDAF6B-9E6C-C2C2-D0D2-41B8E3C9510F}"/>
              </a:ext>
            </a:extLst>
          </p:cNvPr>
          <p:cNvCxnSpPr>
            <a:cxnSpLocks/>
          </p:cNvCxnSpPr>
          <p:nvPr/>
        </p:nvCxnSpPr>
        <p:spPr>
          <a:xfrm>
            <a:off x="8256511" y="1830076"/>
            <a:ext cx="0" cy="1968772"/>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43" name="文字方塊 42">
            <a:extLst>
              <a:ext uri="{FF2B5EF4-FFF2-40B4-BE49-F238E27FC236}">
                <a16:creationId xmlns:a16="http://schemas.microsoft.com/office/drawing/2014/main" id="{739107C3-199C-6355-990E-84874BA716C7}"/>
              </a:ext>
            </a:extLst>
          </p:cNvPr>
          <p:cNvSpPr txBox="1"/>
          <p:nvPr/>
        </p:nvSpPr>
        <p:spPr>
          <a:xfrm>
            <a:off x="7878225" y="5500103"/>
            <a:ext cx="704490" cy="369332"/>
          </a:xfrm>
          <a:prstGeom prst="rect">
            <a:avLst/>
          </a:prstGeom>
          <a:noFill/>
        </p:spPr>
        <p:txBody>
          <a:bodyPr wrap="square" rtlCol="0">
            <a:spAutoFit/>
          </a:bodyPr>
          <a:lstStyle/>
          <a:p>
            <a:r>
              <a:rPr lang="en-US" altLang="zh-TW" dirty="0">
                <a:solidFill>
                  <a:schemeClr val="bg1"/>
                </a:solidFill>
              </a:rPr>
              <a:t>GND</a:t>
            </a:r>
            <a:endParaRPr lang="zh-TW" altLang="en-US" dirty="0">
              <a:solidFill>
                <a:schemeClr val="bg1"/>
              </a:solidFill>
            </a:endParaRPr>
          </a:p>
        </p:txBody>
      </p:sp>
      <p:sp>
        <p:nvSpPr>
          <p:cNvPr id="48" name="矩形: 圓角 47">
            <a:extLst>
              <a:ext uri="{FF2B5EF4-FFF2-40B4-BE49-F238E27FC236}">
                <a16:creationId xmlns:a16="http://schemas.microsoft.com/office/drawing/2014/main" id="{B954F81A-055E-FFBC-2DED-EEFEDD97FDA6}"/>
              </a:ext>
            </a:extLst>
          </p:cNvPr>
          <p:cNvSpPr/>
          <p:nvPr/>
        </p:nvSpPr>
        <p:spPr>
          <a:xfrm>
            <a:off x="3749125" y="2386319"/>
            <a:ext cx="472273" cy="36933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R</a:t>
            </a:r>
            <a:endParaRPr lang="zh-TW" altLang="en-US" dirty="0">
              <a:solidFill>
                <a:schemeClr val="tx1"/>
              </a:solidFill>
            </a:endParaRPr>
          </a:p>
        </p:txBody>
      </p:sp>
      <p:sp>
        <p:nvSpPr>
          <p:cNvPr id="51" name="矩形: 圓角 50">
            <a:extLst>
              <a:ext uri="{FF2B5EF4-FFF2-40B4-BE49-F238E27FC236}">
                <a16:creationId xmlns:a16="http://schemas.microsoft.com/office/drawing/2014/main" id="{3B92FF13-661D-E6F8-DC30-633F53DF95F1}"/>
              </a:ext>
            </a:extLst>
          </p:cNvPr>
          <p:cNvSpPr/>
          <p:nvPr/>
        </p:nvSpPr>
        <p:spPr>
          <a:xfrm>
            <a:off x="8020374" y="2386584"/>
            <a:ext cx="472273"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rPr>
              <a:t>R</a:t>
            </a:r>
            <a:endParaRPr lang="zh-TW" altLang="en-US" dirty="0">
              <a:solidFill>
                <a:schemeClr val="bg1"/>
              </a:solidFill>
            </a:endParaRPr>
          </a:p>
        </p:txBody>
      </p:sp>
      <p:cxnSp>
        <p:nvCxnSpPr>
          <p:cNvPr id="53" name="直線接點 52">
            <a:extLst>
              <a:ext uri="{FF2B5EF4-FFF2-40B4-BE49-F238E27FC236}">
                <a16:creationId xmlns:a16="http://schemas.microsoft.com/office/drawing/2014/main" id="{0B965AAA-DE48-F96A-9F4C-5572E3CF5113}"/>
              </a:ext>
            </a:extLst>
          </p:cNvPr>
          <p:cNvCxnSpPr>
            <a:cxnSpLocks/>
          </p:cNvCxnSpPr>
          <p:nvPr/>
        </p:nvCxnSpPr>
        <p:spPr>
          <a:xfrm>
            <a:off x="3985262" y="3200171"/>
            <a:ext cx="0" cy="2174717"/>
          </a:xfrm>
          <a:prstGeom prst="line">
            <a:avLst/>
          </a:prstGeom>
          <a:ln w="38100"/>
        </p:spPr>
        <p:style>
          <a:lnRef idx="3">
            <a:schemeClr val="dk1"/>
          </a:lnRef>
          <a:fillRef idx="0">
            <a:schemeClr val="dk1"/>
          </a:fillRef>
          <a:effectRef idx="2">
            <a:schemeClr val="dk1"/>
          </a:effectRef>
          <a:fontRef idx="minor">
            <a:schemeClr val="tx1"/>
          </a:fontRef>
        </p:style>
      </p:cxnSp>
      <p:sp>
        <p:nvSpPr>
          <p:cNvPr id="49" name="矩形: 圓角 48">
            <a:extLst>
              <a:ext uri="{FF2B5EF4-FFF2-40B4-BE49-F238E27FC236}">
                <a16:creationId xmlns:a16="http://schemas.microsoft.com/office/drawing/2014/main" id="{CF0AE1F8-EF09-9F70-16DF-246E56279977}"/>
              </a:ext>
            </a:extLst>
          </p:cNvPr>
          <p:cNvSpPr/>
          <p:nvPr/>
        </p:nvSpPr>
        <p:spPr>
          <a:xfrm>
            <a:off x="3749124" y="4546196"/>
            <a:ext cx="472273" cy="36933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R</a:t>
            </a:r>
            <a:endParaRPr lang="zh-TW" altLang="en-US" dirty="0">
              <a:solidFill>
                <a:schemeClr val="tx1"/>
              </a:solidFill>
            </a:endParaRPr>
          </a:p>
        </p:txBody>
      </p:sp>
      <p:cxnSp>
        <p:nvCxnSpPr>
          <p:cNvPr id="57" name="直線接點 56">
            <a:extLst>
              <a:ext uri="{FF2B5EF4-FFF2-40B4-BE49-F238E27FC236}">
                <a16:creationId xmlns:a16="http://schemas.microsoft.com/office/drawing/2014/main" id="{51F1FF79-6730-4E01-7493-9E10845E55C2}"/>
              </a:ext>
            </a:extLst>
          </p:cNvPr>
          <p:cNvCxnSpPr>
            <a:cxnSpLocks/>
          </p:cNvCxnSpPr>
          <p:nvPr/>
        </p:nvCxnSpPr>
        <p:spPr>
          <a:xfrm>
            <a:off x="8256511" y="3742687"/>
            <a:ext cx="0" cy="1632201"/>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52" name="矩形: 圓角 51">
            <a:extLst>
              <a:ext uri="{FF2B5EF4-FFF2-40B4-BE49-F238E27FC236}">
                <a16:creationId xmlns:a16="http://schemas.microsoft.com/office/drawing/2014/main" id="{752EBD50-95AB-2E0A-4136-82CA93B7204A}"/>
              </a:ext>
            </a:extLst>
          </p:cNvPr>
          <p:cNvSpPr/>
          <p:nvPr/>
        </p:nvSpPr>
        <p:spPr>
          <a:xfrm>
            <a:off x="8020374" y="4544568"/>
            <a:ext cx="472273"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rPr>
              <a:t>R</a:t>
            </a:r>
            <a:endParaRPr lang="zh-TW" altLang="en-US" dirty="0">
              <a:solidFill>
                <a:schemeClr val="bg1"/>
              </a:solidFill>
            </a:endParaRPr>
          </a:p>
        </p:txBody>
      </p:sp>
      <p:sp>
        <p:nvSpPr>
          <p:cNvPr id="60" name="矩形: 圓角 59">
            <a:extLst>
              <a:ext uri="{FF2B5EF4-FFF2-40B4-BE49-F238E27FC236}">
                <a16:creationId xmlns:a16="http://schemas.microsoft.com/office/drawing/2014/main" id="{1A898479-3FAE-8D76-E241-D8A1D9EA13EE}"/>
              </a:ext>
            </a:extLst>
          </p:cNvPr>
          <p:cNvSpPr/>
          <p:nvPr/>
        </p:nvSpPr>
        <p:spPr>
          <a:xfrm>
            <a:off x="3334216" y="3200171"/>
            <a:ext cx="1193178" cy="262338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61" name="矩形: 圓角 60">
            <a:extLst>
              <a:ext uri="{FF2B5EF4-FFF2-40B4-BE49-F238E27FC236}">
                <a16:creationId xmlns:a16="http://schemas.microsoft.com/office/drawing/2014/main" id="{4663A1EE-055F-2594-6EC6-11A98F9C8890}"/>
              </a:ext>
            </a:extLst>
          </p:cNvPr>
          <p:cNvSpPr/>
          <p:nvPr/>
        </p:nvSpPr>
        <p:spPr>
          <a:xfrm>
            <a:off x="7875567" y="1483111"/>
            <a:ext cx="744323" cy="1691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endParaRPr>
          </a:p>
        </p:txBody>
      </p:sp>
      <p:sp>
        <p:nvSpPr>
          <p:cNvPr id="66" name="矩形: 圓角 65">
            <a:extLst>
              <a:ext uri="{FF2B5EF4-FFF2-40B4-BE49-F238E27FC236}">
                <a16:creationId xmlns:a16="http://schemas.microsoft.com/office/drawing/2014/main" id="{ECBD33A6-3595-F5C1-32F0-B76FBF4790D3}"/>
              </a:ext>
            </a:extLst>
          </p:cNvPr>
          <p:cNvSpPr/>
          <p:nvPr/>
        </p:nvSpPr>
        <p:spPr>
          <a:xfrm>
            <a:off x="3749485" y="1380461"/>
            <a:ext cx="471912" cy="24183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cxnSp>
        <p:nvCxnSpPr>
          <p:cNvPr id="11" name="直線單箭頭接點 10">
            <a:extLst>
              <a:ext uri="{FF2B5EF4-FFF2-40B4-BE49-F238E27FC236}">
                <a16:creationId xmlns:a16="http://schemas.microsoft.com/office/drawing/2014/main" id="{6E2D22B0-B265-183C-FC13-10A07ACDBE8D}"/>
              </a:ext>
            </a:extLst>
          </p:cNvPr>
          <p:cNvCxnSpPr>
            <a:cxnSpLocks/>
          </p:cNvCxnSpPr>
          <p:nvPr/>
        </p:nvCxnSpPr>
        <p:spPr>
          <a:xfrm>
            <a:off x="3985262" y="3174598"/>
            <a:ext cx="4355850" cy="1092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67" name="矩形: 圓角 66">
            <a:extLst>
              <a:ext uri="{FF2B5EF4-FFF2-40B4-BE49-F238E27FC236}">
                <a16:creationId xmlns:a16="http://schemas.microsoft.com/office/drawing/2014/main" id="{474A4216-D2C5-49D5-C480-2B13D7E1B3C5}"/>
              </a:ext>
            </a:extLst>
          </p:cNvPr>
          <p:cNvSpPr/>
          <p:nvPr/>
        </p:nvSpPr>
        <p:spPr>
          <a:xfrm>
            <a:off x="7939128" y="3819541"/>
            <a:ext cx="680762" cy="20040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endParaRPr>
          </a:p>
        </p:txBody>
      </p:sp>
      <p:cxnSp>
        <p:nvCxnSpPr>
          <p:cNvPr id="17" name="直線單箭頭接點 16">
            <a:extLst>
              <a:ext uri="{FF2B5EF4-FFF2-40B4-BE49-F238E27FC236}">
                <a16:creationId xmlns:a16="http://schemas.microsoft.com/office/drawing/2014/main" id="{9F60FDD5-D0E6-04E5-960F-9C72CE65C11D}"/>
              </a:ext>
            </a:extLst>
          </p:cNvPr>
          <p:cNvCxnSpPr>
            <a:cxnSpLocks/>
          </p:cNvCxnSpPr>
          <p:nvPr/>
        </p:nvCxnSpPr>
        <p:spPr>
          <a:xfrm flipH="1">
            <a:off x="3985262" y="3798848"/>
            <a:ext cx="4271249" cy="0"/>
          </a:xfrm>
          <a:prstGeom prst="straightConnector1">
            <a:avLst/>
          </a:prstGeom>
          <a:ln w="38100">
            <a:solidFill>
              <a:schemeClr val="accent1"/>
            </a:solidFill>
            <a:tailEnd type="triangle"/>
          </a:ln>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91394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1"/>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66"/>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6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2"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xit" presetSubtype="0" fill="hold" grpId="2"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2" grpId="2"/>
      <p:bldP spid="60" grpId="0" animBg="1"/>
      <p:bldP spid="60" grpId="1" animBg="1"/>
      <p:bldP spid="60" grpId="2" animBg="1"/>
      <p:bldP spid="61" grpId="0" animBg="1"/>
      <p:bldP spid="61" grpId="1" animBg="1"/>
      <p:bldP spid="66" grpId="1" animBg="1"/>
      <p:bldP spid="66" grpId="2" animBg="1"/>
      <p:bldP spid="67" grpId="1" animBg="1"/>
      <p:bldP spid="67"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FPGA Option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32</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extLst>
              <a:ext uri="{FF2B5EF4-FFF2-40B4-BE49-F238E27FC236}">
                <a16:creationId xmlns:a16="http://schemas.microsoft.com/office/drawing/2014/main" id="{4BC4731F-E54C-9D3C-28E2-93F3AF517323}"/>
              </a:ext>
            </a:extLst>
          </p:cNvPr>
          <p:cNvPicPr>
            <a:picLocks noChangeAspect="1"/>
          </p:cNvPicPr>
          <p:nvPr/>
        </p:nvPicPr>
        <p:blipFill>
          <a:blip r:embed="rId4"/>
          <a:stretch>
            <a:fillRect/>
          </a:stretch>
        </p:blipFill>
        <p:spPr>
          <a:xfrm>
            <a:off x="1074326" y="1325231"/>
            <a:ext cx="7134225" cy="3524250"/>
          </a:xfrm>
          <a:prstGeom prst="rect">
            <a:avLst/>
          </a:prstGeom>
        </p:spPr>
      </p:pic>
      <p:pic>
        <p:nvPicPr>
          <p:cNvPr id="8" name="圖片 7">
            <a:extLst>
              <a:ext uri="{FF2B5EF4-FFF2-40B4-BE49-F238E27FC236}">
                <a16:creationId xmlns:a16="http://schemas.microsoft.com/office/drawing/2014/main" id="{5D6E1504-07AB-48F1-F0EA-006FC131C375}"/>
              </a:ext>
            </a:extLst>
          </p:cNvPr>
          <p:cNvPicPr>
            <a:picLocks noChangeAspect="1"/>
          </p:cNvPicPr>
          <p:nvPr/>
        </p:nvPicPr>
        <p:blipFill>
          <a:blip r:embed="rId5"/>
          <a:stretch>
            <a:fillRect/>
          </a:stretch>
        </p:blipFill>
        <p:spPr>
          <a:xfrm>
            <a:off x="1074326" y="4849481"/>
            <a:ext cx="4610100" cy="1057275"/>
          </a:xfrm>
          <a:prstGeom prst="rect">
            <a:avLst/>
          </a:prstGeom>
        </p:spPr>
      </p:pic>
    </p:spTree>
    <p:custDataLst>
      <p:tags r:id="rId1"/>
    </p:custDataLst>
    <p:extLst>
      <p:ext uri="{BB962C8B-B14F-4D97-AF65-F5344CB8AC3E}">
        <p14:creationId xmlns:p14="http://schemas.microsoft.com/office/powerpoint/2010/main" val="52449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Bank and Source</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33</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8" name="圖片 7">
            <a:extLst>
              <a:ext uri="{FF2B5EF4-FFF2-40B4-BE49-F238E27FC236}">
                <a16:creationId xmlns:a16="http://schemas.microsoft.com/office/drawing/2014/main" id="{C61DE6E6-B977-E7E5-C1A4-46B95CC428B6}"/>
              </a:ext>
            </a:extLst>
          </p:cNvPr>
          <p:cNvPicPr>
            <a:picLocks noChangeAspect="1"/>
          </p:cNvPicPr>
          <p:nvPr/>
        </p:nvPicPr>
        <p:blipFill>
          <a:blip r:embed="rId4"/>
          <a:stretch>
            <a:fillRect/>
          </a:stretch>
        </p:blipFill>
        <p:spPr>
          <a:xfrm>
            <a:off x="1183341" y="1126707"/>
            <a:ext cx="5938277" cy="4604586"/>
          </a:xfrm>
          <a:prstGeom prst="rect">
            <a:avLst/>
          </a:prstGeom>
        </p:spPr>
      </p:pic>
      <p:pic>
        <p:nvPicPr>
          <p:cNvPr id="10" name="圖片 9">
            <a:extLst>
              <a:ext uri="{FF2B5EF4-FFF2-40B4-BE49-F238E27FC236}">
                <a16:creationId xmlns:a16="http://schemas.microsoft.com/office/drawing/2014/main" id="{E92DCE82-5D75-DBF3-8756-823E0317B98E}"/>
              </a:ext>
            </a:extLst>
          </p:cNvPr>
          <p:cNvPicPr>
            <a:picLocks noChangeAspect="1"/>
          </p:cNvPicPr>
          <p:nvPr/>
        </p:nvPicPr>
        <p:blipFill>
          <a:blip r:embed="rId5"/>
          <a:stretch>
            <a:fillRect/>
          </a:stretch>
        </p:blipFill>
        <p:spPr>
          <a:xfrm>
            <a:off x="5611905" y="524434"/>
            <a:ext cx="5598459" cy="5598459"/>
          </a:xfrm>
          <a:prstGeom prst="rect">
            <a:avLst/>
          </a:prstGeom>
        </p:spPr>
      </p:pic>
      <p:pic>
        <p:nvPicPr>
          <p:cNvPr id="4" name="圖片 3">
            <a:extLst>
              <a:ext uri="{FF2B5EF4-FFF2-40B4-BE49-F238E27FC236}">
                <a16:creationId xmlns:a16="http://schemas.microsoft.com/office/drawing/2014/main" id="{FB96EBE4-C0CF-2297-2B00-58AF5F040DAD}"/>
              </a:ext>
            </a:extLst>
          </p:cNvPr>
          <p:cNvPicPr>
            <a:picLocks noChangeAspect="1"/>
          </p:cNvPicPr>
          <p:nvPr/>
        </p:nvPicPr>
        <p:blipFill>
          <a:blip r:embed="rId6"/>
          <a:stretch>
            <a:fillRect/>
          </a:stretch>
        </p:blipFill>
        <p:spPr>
          <a:xfrm>
            <a:off x="5478300" y="2095932"/>
            <a:ext cx="6240963" cy="3635361"/>
          </a:xfrm>
          <a:prstGeom prst="rect">
            <a:avLst/>
          </a:prstGeom>
          <a:noFill/>
        </p:spPr>
      </p:pic>
    </p:spTree>
    <p:custDataLst>
      <p:tags r:id="rId1"/>
    </p:custDataLst>
    <p:extLst>
      <p:ext uri="{BB962C8B-B14F-4D97-AF65-F5344CB8AC3E}">
        <p14:creationId xmlns:p14="http://schemas.microsoft.com/office/powerpoint/2010/main" val="31557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en-US" dirty="0"/>
              <a:t>7Series FPGAs </a:t>
            </a:r>
            <a:br>
              <a:rPr lang="en-US" dirty="0"/>
            </a:br>
            <a:r>
              <a:rPr lang="en-US" dirty="0"/>
              <a:t>Memory Interface Solution</a:t>
            </a:r>
            <a:br>
              <a:rPr lang="en-US" dirty="0"/>
            </a:br>
            <a:br>
              <a:rPr lang="en-US" dirty="0"/>
            </a:br>
            <a:endParaRPr dirty="0"/>
          </a:p>
        </p:txBody>
      </p:sp>
      <p:sp>
        <p:nvSpPr>
          <p:cNvPr id="91" name="Google Shape;91;p1"/>
          <p:cNvSpPr txBox="1">
            <a:spLocks noGrp="1"/>
          </p:cNvSpPr>
          <p:nvPr>
            <p:ph type="subTitle" idx="1"/>
          </p:nvPr>
        </p:nvSpPr>
        <p:spPr>
          <a:xfrm>
            <a:off x="579121" y="4490866"/>
            <a:ext cx="7417990" cy="746318"/>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dirty="0"/>
              <a:t>2023</a:t>
            </a:r>
            <a:endParaRPr dirty="0"/>
          </a:p>
        </p:txBody>
      </p:sp>
    </p:spTree>
    <p:extLst>
      <p:ext uri="{BB962C8B-B14F-4D97-AF65-F5344CB8AC3E}">
        <p14:creationId xmlns:p14="http://schemas.microsoft.com/office/powerpoint/2010/main" val="128105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7</a:t>
            </a:r>
            <a:r>
              <a:rPr lang="en-US" dirty="0"/>
              <a:t>Series FPGAs Memory Interface Solution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35</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9" name="圖片 8">
            <a:extLst>
              <a:ext uri="{FF2B5EF4-FFF2-40B4-BE49-F238E27FC236}">
                <a16:creationId xmlns:a16="http://schemas.microsoft.com/office/drawing/2014/main" id="{BF06D533-B10B-08A3-341F-34F3DB68FE75}"/>
              </a:ext>
            </a:extLst>
          </p:cNvPr>
          <p:cNvPicPr>
            <a:picLocks noChangeAspect="1"/>
          </p:cNvPicPr>
          <p:nvPr/>
        </p:nvPicPr>
        <p:blipFill>
          <a:blip r:embed="rId4"/>
          <a:stretch>
            <a:fillRect/>
          </a:stretch>
        </p:blipFill>
        <p:spPr>
          <a:xfrm>
            <a:off x="2662237" y="1085849"/>
            <a:ext cx="7300235" cy="4981575"/>
          </a:xfrm>
          <a:prstGeom prst="rect">
            <a:avLst/>
          </a:prstGeom>
        </p:spPr>
      </p:pic>
      <p:sp>
        <p:nvSpPr>
          <p:cNvPr id="15" name="箭號: 向右 14">
            <a:extLst>
              <a:ext uri="{FF2B5EF4-FFF2-40B4-BE49-F238E27FC236}">
                <a16:creationId xmlns:a16="http://schemas.microsoft.com/office/drawing/2014/main" id="{EE79C84A-94DE-EF0B-01DF-EAA404B999D0}"/>
              </a:ext>
            </a:extLst>
          </p:cNvPr>
          <p:cNvSpPr/>
          <p:nvPr/>
        </p:nvSpPr>
        <p:spPr>
          <a:xfrm>
            <a:off x="2609850" y="2349500"/>
            <a:ext cx="730250" cy="15875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右 15">
            <a:extLst>
              <a:ext uri="{FF2B5EF4-FFF2-40B4-BE49-F238E27FC236}">
                <a16:creationId xmlns:a16="http://schemas.microsoft.com/office/drawing/2014/main" id="{FEA045C9-C398-FD7D-3A65-576BD0952E99}"/>
              </a:ext>
            </a:extLst>
          </p:cNvPr>
          <p:cNvSpPr/>
          <p:nvPr/>
        </p:nvSpPr>
        <p:spPr>
          <a:xfrm>
            <a:off x="2609850" y="3497261"/>
            <a:ext cx="730250" cy="15875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hlinkClick r:id="rId5" action="ppaction://hlinksldjump"/>
            <a:extLst>
              <a:ext uri="{FF2B5EF4-FFF2-40B4-BE49-F238E27FC236}">
                <a16:creationId xmlns:a16="http://schemas.microsoft.com/office/drawing/2014/main" id="{E549F190-385E-6B52-9497-2210F179289A}"/>
              </a:ext>
            </a:extLst>
          </p:cNvPr>
          <p:cNvSpPr txBox="1"/>
          <p:nvPr/>
        </p:nvSpPr>
        <p:spPr>
          <a:xfrm>
            <a:off x="1458119" y="2114114"/>
            <a:ext cx="1758950" cy="276999"/>
          </a:xfrm>
          <a:prstGeom prst="rect">
            <a:avLst/>
          </a:prstGeom>
          <a:noFill/>
        </p:spPr>
        <p:txBody>
          <a:bodyPr wrap="square" rtlCol="0">
            <a:spAutoFit/>
          </a:bodyPr>
          <a:lstStyle/>
          <a:p>
            <a:r>
              <a:rPr lang="en-US" altLang="zh-TW" sz="1200" dirty="0"/>
              <a:t>Handshake Signal</a:t>
            </a:r>
            <a:endParaRPr lang="zh-TW" altLang="en-US" sz="1200" dirty="0"/>
          </a:p>
        </p:txBody>
      </p:sp>
      <p:sp>
        <p:nvSpPr>
          <p:cNvPr id="22" name="左大括弧 21">
            <a:extLst>
              <a:ext uri="{FF2B5EF4-FFF2-40B4-BE49-F238E27FC236}">
                <a16:creationId xmlns:a16="http://schemas.microsoft.com/office/drawing/2014/main" id="{26B4CBE3-CACC-68B6-9992-11506B8A84A9}"/>
              </a:ext>
            </a:extLst>
          </p:cNvPr>
          <p:cNvSpPr/>
          <p:nvPr/>
        </p:nvSpPr>
        <p:spPr>
          <a:xfrm>
            <a:off x="2662237" y="2805625"/>
            <a:ext cx="636464" cy="56564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3" name="文字方塊 22">
            <a:hlinkClick r:id="rId6" action="ppaction://hlinksldjump"/>
            <a:extLst>
              <a:ext uri="{FF2B5EF4-FFF2-40B4-BE49-F238E27FC236}">
                <a16:creationId xmlns:a16="http://schemas.microsoft.com/office/drawing/2014/main" id="{0959D393-2E1F-781C-B9DD-A57D3719FDC7}"/>
              </a:ext>
            </a:extLst>
          </p:cNvPr>
          <p:cNvSpPr txBox="1"/>
          <p:nvPr/>
        </p:nvSpPr>
        <p:spPr>
          <a:xfrm>
            <a:off x="1990682" y="2949948"/>
            <a:ext cx="1758950" cy="276999"/>
          </a:xfrm>
          <a:prstGeom prst="rect">
            <a:avLst/>
          </a:prstGeom>
          <a:noFill/>
        </p:spPr>
        <p:txBody>
          <a:bodyPr wrap="square" rtlCol="0">
            <a:spAutoFit/>
          </a:bodyPr>
          <a:lstStyle/>
          <a:p>
            <a:r>
              <a:rPr lang="en-US" altLang="zh-TW" sz="1200" dirty="0"/>
              <a:t>Write</a:t>
            </a:r>
            <a:endParaRPr lang="zh-TW" altLang="en-US" sz="1200" dirty="0"/>
          </a:p>
        </p:txBody>
      </p:sp>
      <p:sp>
        <p:nvSpPr>
          <p:cNvPr id="24" name="左大括弧 23">
            <a:extLst>
              <a:ext uri="{FF2B5EF4-FFF2-40B4-BE49-F238E27FC236}">
                <a16:creationId xmlns:a16="http://schemas.microsoft.com/office/drawing/2014/main" id="{078A9DBF-53A5-B353-915B-2F12896172A9}"/>
              </a:ext>
            </a:extLst>
          </p:cNvPr>
          <p:cNvSpPr/>
          <p:nvPr/>
        </p:nvSpPr>
        <p:spPr>
          <a:xfrm>
            <a:off x="2662237" y="3689565"/>
            <a:ext cx="636464" cy="56564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5" name="文字方塊 24">
            <a:hlinkClick r:id="rId7" action="ppaction://hlinksldjump"/>
            <a:extLst>
              <a:ext uri="{FF2B5EF4-FFF2-40B4-BE49-F238E27FC236}">
                <a16:creationId xmlns:a16="http://schemas.microsoft.com/office/drawing/2014/main" id="{AD2819EB-D577-7DCD-2D8C-358CFA0005EA}"/>
              </a:ext>
            </a:extLst>
          </p:cNvPr>
          <p:cNvSpPr txBox="1"/>
          <p:nvPr/>
        </p:nvSpPr>
        <p:spPr>
          <a:xfrm>
            <a:off x="1990682" y="3856053"/>
            <a:ext cx="1758950" cy="276999"/>
          </a:xfrm>
          <a:prstGeom prst="rect">
            <a:avLst/>
          </a:prstGeom>
          <a:noFill/>
        </p:spPr>
        <p:txBody>
          <a:bodyPr wrap="square" rtlCol="0">
            <a:spAutoFit/>
          </a:bodyPr>
          <a:lstStyle/>
          <a:p>
            <a:r>
              <a:rPr lang="en-US" altLang="zh-TW" sz="1200" dirty="0"/>
              <a:t>Read</a:t>
            </a:r>
            <a:endParaRPr lang="zh-TW" altLang="en-US" sz="1200" dirty="0"/>
          </a:p>
        </p:txBody>
      </p:sp>
      <p:cxnSp>
        <p:nvCxnSpPr>
          <p:cNvPr id="27" name="直線單箭頭接點 26">
            <a:extLst>
              <a:ext uri="{FF2B5EF4-FFF2-40B4-BE49-F238E27FC236}">
                <a16:creationId xmlns:a16="http://schemas.microsoft.com/office/drawing/2014/main" id="{80D1E331-6B88-4107-5FB3-75CFA8F4C5E2}"/>
              </a:ext>
            </a:extLst>
          </p:cNvPr>
          <p:cNvCxnSpPr>
            <a:cxnSpLocks/>
          </p:cNvCxnSpPr>
          <p:nvPr/>
        </p:nvCxnSpPr>
        <p:spPr>
          <a:xfrm>
            <a:off x="2662237" y="4413504"/>
            <a:ext cx="6364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文字方塊 28">
            <a:hlinkClick r:id="rId6" action="ppaction://hlinksldjump"/>
            <a:extLst>
              <a:ext uri="{FF2B5EF4-FFF2-40B4-BE49-F238E27FC236}">
                <a16:creationId xmlns:a16="http://schemas.microsoft.com/office/drawing/2014/main" id="{0CABC6DC-4FC2-4D05-3CC1-57B79AA0301F}"/>
              </a:ext>
            </a:extLst>
          </p:cNvPr>
          <p:cNvSpPr txBox="1"/>
          <p:nvPr/>
        </p:nvSpPr>
        <p:spPr>
          <a:xfrm>
            <a:off x="1990682" y="4255212"/>
            <a:ext cx="1758950" cy="276999"/>
          </a:xfrm>
          <a:prstGeom prst="rect">
            <a:avLst/>
          </a:prstGeom>
          <a:noFill/>
        </p:spPr>
        <p:txBody>
          <a:bodyPr wrap="square" rtlCol="0">
            <a:spAutoFit/>
          </a:bodyPr>
          <a:lstStyle/>
          <a:p>
            <a:r>
              <a:rPr lang="en-US" altLang="zh-TW" sz="1200" dirty="0"/>
              <a:t>Write</a:t>
            </a:r>
            <a:endParaRPr lang="zh-TW" altLang="en-US" sz="1200" dirty="0"/>
          </a:p>
        </p:txBody>
      </p:sp>
      <p:sp>
        <p:nvSpPr>
          <p:cNvPr id="30" name="左大括弧 29">
            <a:extLst>
              <a:ext uri="{FF2B5EF4-FFF2-40B4-BE49-F238E27FC236}">
                <a16:creationId xmlns:a16="http://schemas.microsoft.com/office/drawing/2014/main" id="{4A1265CD-CF15-D168-16E4-F84444F41DA5}"/>
              </a:ext>
            </a:extLst>
          </p:cNvPr>
          <p:cNvSpPr/>
          <p:nvPr/>
        </p:nvSpPr>
        <p:spPr>
          <a:xfrm>
            <a:off x="2656743" y="4884318"/>
            <a:ext cx="636464" cy="56564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9E3B9B73-F239-33DA-165D-E5ABAC2C78AC}"/>
              </a:ext>
            </a:extLst>
          </p:cNvPr>
          <p:cNvSpPr txBox="1"/>
          <p:nvPr/>
        </p:nvSpPr>
        <p:spPr>
          <a:xfrm>
            <a:off x="368749" y="4982475"/>
            <a:ext cx="2386514" cy="369332"/>
          </a:xfrm>
          <a:prstGeom prst="rect">
            <a:avLst/>
          </a:prstGeom>
          <a:noFill/>
        </p:spPr>
        <p:txBody>
          <a:bodyPr wrap="square" rtlCol="0">
            <a:spAutoFit/>
          </a:bodyPr>
          <a:lstStyle/>
          <a:p>
            <a:r>
              <a:rPr lang="en-US" altLang="zh-TW" dirty="0"/>
              <a:t>refresh &amp; calibration</a:t>
            </a:r>
            <a:endParaRPr lang="zh-TW" altLang="en-US" dirty="0"/>
          </a:p>
        </p:txBody>
      </p:sp>
    </p:spTree>
    <p:custDataLst>
      <p:tags r:id="rId1"/>
    </p:custDataLst>
    <p:extLst>
      <p:ext uri="{BB962C8B-B14F-4D97-AF65-F5344CB8AC3E}">
        <p14:creationId xmlns:p14="http://schemas.microsoft.com/office/powerpoint/2010/main" val="106633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Command Path</a:t>
            </a: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36</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19" name="圖片 18">
            <a:hlinkClick r:id="rId4" action="ppaction://hlinksldjump"/>
            <a:extLst>
              <a:ext uri="{FF2B5EF4-FFF2-40B4-BE49-F238E27FC236}">
                <a16:creationId xmlns:a16="http://schemas.microsoft.com/office/drawing/2014/main" id="{65CCCD6F-C277-016E-1048-566B0FAE2F6C}"/>
              </a:ext>
            </a:extLst>
          </p:cNvPr>
          <p:cNvPicPr>
            <a:picLocks noChangeAspect="1"/>
          </p:cNvPicPr>
          <p:nvPr/>
        </p:nvPicPr>
        <p:blipFill>
          <a:blip r:embed="rId5"/>
          <a:stretch>
            <a:fillRect/>
          </a:stretch>
        </p:blipFill>
        <p:spPr>
          <a:xfrm>
            <a:off x="2102643" y="2074565"/>
            <a:ext cx="7986713" cy="3150577"/>
          </a:xfrm>
          <a:prstGeom prst="rect">
            <a:avLst/>
          </a:prstGeom>
        </p:spPr>
      </p:pic>
    </p:spTree>
    <p:custDataLst>
      <p:tags r:id="rId1"/>
    </p:custDataLst>
    <p:extLst>
      <p:ext uri="{BB962C8B-B14F-4D97-AF65-F5344CB8AC3E}">
        <p14:creationId xmlns:p14="http://schemas.microsoft.com/office/powerpoint/2010/main" val="67812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Write Path </a:t>
            </a: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37</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hlinkClick r:id="rId4" action="ppaction://hlinksldjump"/>
            <a:extLst>
              <a:ext uri="{FF2B5EF4-FFF2-40B4-BE49-F238E27FC236}">
                <a16:creationId xmlns:a16="http://schemas.microsoft.com/office/drawing/2014/main" id="{C69B45D6-FF29-B7EB-1868-96FD353ABDBD}"/>
              </a:ext>
            </a:extLst>
          </p:cNvPr>
          <p:cNvPicPr>
            <a:picLocks noChangeAspect="1"/>
          </p:cNvPicPr>
          <p:nvPr/>
        </p:nvPicPr>
        <p:blipFill>
          <a:blip r:embed="rId5"/>
          <a:stretch>
            <a:fillRect/>
          </a:stretch>
        </p:blipFill>
        <p:spPr>
          <a:xfrm>
            <a:off x="3019425" y="661987"/>
            <a:ext cx="6153150" cy="5534025"/>
          </a:xfrm>
          <a:prstGeom prst="rect">
            <a:avLst/>
          </a:prstGeom>
        </p:spPr>
      </p:pic>
      <p:pic>
        <p:nvPicPr>
          <p:cNvPr id="7" name="圖形 6" descr="徽章 1 以實心填滿">
            <a:extLst>
              <a:ext uri="{FF2B5EF4-FFF2-40B4-BE49-F238E27FC236}">
                <a16:creationId xmlns:a16="http://schemas.microsoft.com/office/drawing/2014/main" id="{4E119C86-ACB1-2B3A-AB14-FA2032A09A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32590" y="2713265"/>
            <a:ext cx="508865" cy="508865"/>
          </a:xfrm>
          <a:prstGeom prst="rect">
            <a:avLst/>
          </a:prstGeom>
        </p:spPr>
      </p:pic>
      <p:pic>
        <p:nvPicPr>
          <p:cNvPr id="10" name="圖形 9" descr="識別證 以實心填滿">
            <a:extLst>
              <a:ext uri="{FF2B5EF4-FFF2-40B4-BE49-F238E27FC236}">
                <a16:creationId xmlns:a16="http://schemas.microsoft.com/office/drawing/2014/main" id="{436EEBCD-EB0F-BC85-0AF3-5E83F8BBD4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32590" y="3630441"/>
            <a:ext cx="508865" cy="508865"/>
          </a:xfrm>
          <a:prstGeom prst="rect">
            <a:avLst/>
          </a:prstGeom>
        </p:spPr>
      </p:pic>
      <p:pic>
        <p:nvPicPr>
          <p:cNvPr id="12" name="圖形 11" descr="徽章 3 以實心填滿">
            <a:extLst>
              <a:ext uri="{FF2B5EF4-FFF2-40B4-BE49-F238E27FC236}">
                <a16:creationId xmlns:a16="http://schemas.microsoft.com/office/drawing/2014/main" id="{30C07F90-226F-469A-5C16-1C1B458CF7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32589" y="4496493"/>
            <a:ext cx="508865" cy="508865"/>
          </a:xfrm>
          <a:prstGeom prst="rect">
            <a:avLst/>
          </a:prstGeom>
        </p:spPr>
      </p:pic>
    </p:spTree>
    <p:custDataLst>
      <p:tags r:id="rId1"/>
    </p:custDataLst>
    <p:extLst>
      <p:ext uri="{BB962C8B-B14F-4D97-AF65-F5344CB8AC3E}">
        <p14:creationId xmlns:p14="http://schemas.microsoft.com/office/powerpoint/2010/main" val="28196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Read Path</a:t>
            </a: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38</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hlinkClick r:id="rId4" action="ppaction://hlinksldjump"/>
            <a:extLst>
              <a:ext uri="{FF2B5EF4-FFF2-40B4-BE49-F238E27FC236}">
                <a16:creationId xmlns:a16="http://schemas.microsoft.com/office/drawing/2014/main" id="{EEE820FC-197A-0D6C-3875-89460DA1AFE0}"/>
              </a:ext>
            </a:extLst>
          </p:cNvPr>
          <p:cNvPicPr>
            <a:picLocks noChangeAspect="1"/>
          </p:cNvPicPr>
          <p:nvPr/>
        </p:nvPicPr>
        <p:blipFill>
          <a:blip r:embed="rId5"/>
          <a:stretch>
            <a:fillRect/>
          </a:stretch>
        </p:blipFill>
        <p:spPr>
          <a:xfrm>
            <a:off x="1895042" y="1572006"/>
            <a:ext cx="8401916" cy="4133850"/>
          </a:xfrm>
          <a:prstGeom prst="rect">
            <a:avLst/>
          </a:prstGeom>
        </p:spPr>
      </p:pic>
    </p:spTree>
    <p:custDataLst>
      <p:tags r:id="rId1"/>
    </p:custDataLst>
    <p:extLst>
      <p:ext uri="{BB962C8B-B14F-4D97-AF65-F5344CB8AC3E}">
        <p14:creationId xmlns:p14="http://schemas.microsoft.com/office/powerpoint/2010/main" val="236158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User Refresh</a:t>
            </a:r>
            <a:r>
              <a:rPr lang="zh-TW" altLang="en-US" dirty="0"/>
              <a:t> </a:t>
            </a:r>
            <a:r>
              <a:rPr lang="en-US" altLang="zh-TW" dirty="0"/>
              <a:t>&amp;</a:t>
            </a:r>
            <a:r>
              <a:rPr lang="zh-TW" altLang="en-US" dirty="0"/>
              <a:t> </a:t>
            </a:r>
            <a:r>
              <a:rPr lang="en-US" altLang="zh-TW" dirty="0"/>
              <a:t>User ZQ</a:t>
            </a: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39</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extLst>
              <a:ext uri="{FF2B5EF4-FFF2-40B4-BE49-F238E27FC236}">
                <a16:creationId xmlns:a16="http://schemas.microsoft.com/office/drawing/2014/main" id="{CA772D7E-CE9E-FAC2-7C64-DECB878F3D38}"/>
              </a:ext>
            </a:extLst>
          </p:cNvPr>
          <p:cNvPicPr>
            <a:picLocks noChangeAspect="1"/>
          </p:cNvPicPr>
          <p:nvPr/>
        </p:nvPicPr>
        <p:blipFill>
          <a:blip r:embed="rId4"/>
          <a:stretch>
            <a:fillRect/>
          </a:stretch>
        </p:blipFill>
        <p:spPr>
          <a:xfrm>
            <a:off x="2238375" y="1112329"/>
            <a:ext cx="7715250" cy="1609725"/>
          </a:xfrm>
          <a:prstGeom prst="rect">
            <a:avLst/>
          </a:prstGeom>
        </p:spPr>
      </p:pic>
      <p:pic>
        <p:nvPicPr>
          <p:cNvPr id="7" name="圖片 6">
            <a:extLst>
              <a:ext uri="{FF2B5EF4-FFF2-40B4-BE49-F238E27FC236}">
                <a16:creationId xmlns:a16="http://schemas.microsoft.com/office/drawing/2014/main" id="{9E371C40-3E57-C613-7F4E-3A9FB4DF0187}"/>
              </a:ext>
            </a:extLst>
          </p:cNvPr>
          <p:cNvPicPr>
            <a:picLocks noChangeAspect="1"/>
          </p:cNvPicPr>
          <p:nvPr/>
        </p:nvPicPr>
        <p:blipFill>
          <a:blip r:embed="rId5"/>
          <a:stretch>
            <a:fillRect/>
          </a:stretch>
        </p:blipFill>
        <p:spPr>
          <a:xfrm>
            <a:off x="1945125" y="3419856"/>
            <a:ext cx="8301749" cy="1894141"/>
          </a:xfrm>
          <a:prstGeom prst="rect">
            <a:avLst/>
          </a:prstGeom>
        </p:spPr>
      </p:pic>
    </p:spTree>
    <p:custDataLst>
      <p:tags r:id="rId1"/>
    </p:custDataLst>
    <p:extLst>
      <p:ext uri="{BB962C8B-B14F-4D97-AF65-F5344CB8AC3E}">
        <p14:creationId xmlns:p14="http://schemas.microsoft.com/office/powerpoint/2010/main" val="320869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What is the DDR?</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0" name="矩形: 圓角 39">
            <a:extLst>
              <a:ext uri="{FF2B5EF4-FFF2-40B4-BE49-F238E27FC236}">
                <a16:creationId xmlns:a16="http://schemas.microsoft.com/office/drawing/2014/main" id="{CF39E16D-61C7-CC22-BD8F-713668C5C690}"/>
              </a:ext>
            </a:extLst>
          </p:cNvPr>
          <p:cNvSpPr/>
          <p:nvPr/>
        </p:nvSpPr>
        <p:spPr>
          <a:xfrm>
            <a:off x="586646" y="4017911"/>
            <a:ext cx="1485435" cy="57674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Memory</a:t>
            </a:r>
            <a:endParaRPr lang="zh-TW" altLang="en-US" dirty="0"/>
          </a:p>
        </p:txBody>
      </p:sp>
      <p:sp>
        <p:nvSpPr>
          <p:cNvPr id="43" name="矩形: 圓角 42">
            <a:extLst>
              <a:ext uri="{FF2B5EF4-FFF2-40B4-BE49-F238E27FC236}">
                <a16:creationId xmlns:a16="http://schemas.microsoft.com/office/drawing/2014/main" id="{63F99E6A-0A59-EB80-7233-47FD31FB0AEC}"/>
              </a:ext>
            </a:extLst>
          </p:cNvPr>
          <p:cNvSpPr/>
          <p:nvPr/>
        </p:nvSpPr>
        <p:spPr>
          <a:xfrm>
            <a:off x="2225879" y="5440889"/>
            <a:ext cx="1485435" cy="57674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ROM</a:t>
            </a:r>
            <a:endParaRPr lang="zh-TW" altLang="en-US" dirty="0"/>
          </a:p>
        </p:txBody>
      </p:sp>
      <p:sp>
        <p:nvSpPr>
          <p:cNvPr id="44" name="矩形: 圓角 43">
            <a:extLst>
              <a:ext uri="{FF2B5EF4-FFF2-40B4-BE49-F238E27FC236}">
                <a16:creationId xmlns:a16="http://schemas.microsoft.com/office/drawing/2014/main" id="{5105CEEF-D103-2C1B-F190-B16C3DD2F302}"/>
              </a:ext>
            </a:extLst>
          </p:cNvPr>
          <p:cNvSpPr/>
          <p:nvPr/>
        </p:nvSpPr>
        <p:spPr>
          <a:xfrm>
            <a:off x="2225879" y="2594935"/>
            <a:ext cx="1485435" cy="57674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RAM</a:t>
            </a:r>
            <a:endParaRPr lang="zh-TW" altLang="en-US" dirty="0"/>
          </a:p>
        </p:txBody>
      </p:sp>
      <p:sp>
        <p:nvSpPr>
          <p:cNvPr id="46" name="矩形: 圓角 45">
            <a:extLst>
              <a:ext uri="{FF2B5EF4-FFF2-40B4-BE49-F238E27FC236}">
                <a16:creationId xmlns:a16="http://schemas.microsoft.com/office/drawing/2014/main" id="{AD37BA95-CBE8-4AF5-7EB9-35821F00BEB5}"/>
              </a:ext>
            </a:extLst>
          </p:cNvPr>
          <p:cNvSpPr/>
          <p:nvPr/>
        </p:nvSpPr>
        <p:spPr>
          <a:xfrm>
            <a:off x="4610565" y="1893775"/>
            <a:ext cx="1485435" cy="57674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DRAM</a:t>
            </a:r>
            <a:endParaRPr lang="zh-TW" altLang="en-US" dirty="0"/>
          </a:p>
        </p:txBody>
      </p:sp>
      <p:sp>
        <p:nvSpPr>
          <p:cNvPr id="47" name="矩形: 圓角 46">
            <a:extLst>
              <a:ext uri="{FF2B5EF4-FFF2-40B4-BE49-F238E27FC236}">
                <a16:creationId xmlns:a16="http://schemas.microsoft.com/office/drawing/2014/main" id="{D645CE7C-522B-D3D6-489E-AD153996C6A1}"/>
              </a:ext>
            </a:extLst>
          </p:cNvPr>
          <p:cNvSpPr/>
          <p:nvPr/>
        </p:nvSpPr>
        <p:spPr>
          <a:xfrm>
            <a:off x="4610564" y="4214865"/>
            <a:ext cx="1485435" cy="57674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SRAM</a:t>
            </a:r>
            <a:endParaRPr lang="zh-TW" altLang="en-US" dirty="0"/>
          </a:p>
        </p:txBody>
      </p:sp>
      <p:sp>
        <p:nvSpPr>
          <p:cNvPr id="48" name="矩形: 圓角 47">
            <a:extLst>
              <a:ext uri="{FF2B5EF4-FFF2-40B4-BE49-F238E27FC236}">
                <a16:creationId xmlns:a16="http://schemas.microsoft.com/office/drawing/2014/main" id="{80336E2F-D3F2-E2C3-50F5-DFB80DDC26CB}"/>
              </a:ext>
            </a:extLst>
          </p:cNvPr>
          <p:cNvSpPr/>
          <p:nvPr/>
        </p:nvSpPr>
        <p:spPr>
          <a:xfrm>
            <a:off x="7413887" y="1893774"/>
            <a:ext cx="1485435" cy="57674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SDRAM</a:t>
            </a:r>
            <a:endParaRPr lang="zh-TW" altLang="en-US" dirty="0"/>
          </a:p>
        </p:txBody>
      </p:sp>
      <p:sp>
        <p:nvSpPr>
          <p:cNvPr id="49" name="矩形: 圓角 48">
            <a:extLst>
              <a:ext uri="{FF2B5EF4-FFF2-40B4-BE49-F238E27FC236}">
                <a16:creationId xmlns:a16="http://schemas.microsoft.com/office/drawing/2014/main" id="{0686737E-3EBF-C51E-084A-5F7EDC038533}"/>
              </a:ext>
            </a:extLst>
          </p:cNvPr>
          <p:cNvSpPr/>
          <p:nvPr/>
        </p:nvSpPr>
        <p:spPr>
          <a:xfrm>
            <a:off x="9699886" y="2749923"/>
            <a:ext cx="1485435" cy="576743"/>
          </a:xfrm>
          <a:prstGeom prst="roundRect">
            <a:avLst/>
          </a:prstGeom>
          <a:solidFill>
            <a:srgbClr val="055C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DDR2</a:t>
            </a:r>
            <a:endParaRPr lang="zh-TW" altLang="en-US" dirty="0"/>
          </a:p>
        </p:txBody>
      </p:sp>
      <p:sp>
        <p:nvSpPr>
          <p:cNvPr id="50" name="矩形: 圓角 49">
            <a:extLst>
              <a:ext uri="{FF2B5EF4-FFF2-40B4-BE49-F238E27FC236}">
                <a16:creationId xmlns:a16="http://schemas.microsoft.com/office/drawing/2014/main" id="{C3216F57-2972-E44E-0D74-0AE8F2DF2943}"/>
              </a:ext>
            </a:extLst>
          </p:cNvPr>
          <p:cNvSpPr/>
          <p:nvPr/>
        </p:nvSpPr>
        <p:spPr>
          <a:xfrm>
            <a:off x="9699887" y="3523620"/>
            <a:ext cx="1485435" cy="576743"/>
          </a:xfrm>
          <a:prstGeom prst="roundRect">
            <a:avLst/>
          </a:prstGeom>
          <a:solidFill>
            <a:srgbClr val="055C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DDR3</a:t>
            </a:r>
            <a:endParaRPr lang="zh-TW" altLang="en-US" dirty="0"/>
          </a:p>
        </p:txBody>
      </p:sp>
      <p:sp>
        <p:nvSpPr>
          <p:cNvPr id="51" name="矩形: 圓角 50">
            <a:extLst>
              <a:ext uri="{FF2B5EF4-FFF2-40B4-BE49-F238E27FC236}">
                <a16:creationId xmlns:a16="http://schemas.microsoft.com/office/drawing/2014/main" id="{09D2627B-BBAC-A406-C2BD-E3CAB03E81B8}"/>
              </a:ext>
            </a:extLst>
          </p:cNvPr>
          <p:cNvSpPr/>
          <p:nvPr/>
        </p:nvSpPr>
        <p:spPr>
          <a:xfrm>
            <a:off x="9699886" y="4297317"/>
            <a:ext cx="1485435" cy="576743"/>
          </a:xfrm>
          <a:prstGeom prst="roundRect">
            <a:avLst/>
          </a:prstGeom>
          <a:solidFill>
            <a:srgbClr val="055C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DDR4</a:t>
            </a:r>
            <a:endParaRPr lang="zh-TW" altLang="en-US" dirty="0"/>
          </a:p>
        </p:txBody>
      </p:sp>
      <p:sp>
        <p:nvSpPr>
          <p:cNvPr id="52" name="矩形: 圓角 51">
            <a:extLst>
              <a:ext uri="{FF2B5EF4-FFF2-40B4-BE49-F238E27FC236}">
                <a16:creationId xmlns:a16="http://schemas.microsoft.com/office/drawing/2014/main" id="{588117DF-3CEC-7658-4042-189232826B68}"/>
              </a:ext>
            </a:extLst>
          </p:cNvPr>
          <p:cNvSpPr/>
          <p:nvPr/>
        </p:nvSpPr>
        <p:spPr>
          <a:xfrm>
            <a:off x="9699885" y="5119245"/>
            <a:ext cx="1485435" cy="576743"/>
          </a:xfrm>
          <a:prstGeom prst="roundRect">
            <a:avLst/>
          </a:prstGeom>
          <a:solidFill>
            <a:srgbClr val="055C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DDR5</a:t>
            </a:r>
            <a:endParaRPr lang="zh-TW" altLang="en-US" dirty="0"/>
          </a:p>
        </p:txBody>
      </p:sp>
      <p:cxnSp>
        <p:nvCxnSpPr>
          <p:cNvPr id="54" name="直線單箭頭接點 53">
            <a:extLst>
              <a:ext uri="{FF2B5EF4-FFF2-40B4-BE49-F238E27FC236}">
                <a16:creationId xmlns:a16="http://schemas.microsoft.com/office/drawing/2014/main" id="{725784E1-71FA-192B-7C51-DD3B494300C3}"/>
              </a:ext>
            </a:extLst>
          </p:cNvPr>
          <p:cNvCxnSpPr>
            <a:cxnSpLocks/>
            <a:endCxn id="44" idx="2"/>
          </p:cNvCxnSpPr>
          <p:nvPr/>
        </p:nvCxnSpPr>
        <p:spPr>
          <a:xfrm flipV="1">
            <a:off x="2072081" y="3171678"/>
            <a:ext cx="896516" cy="11139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8032FF4B-67FB-47A4-AEFF-CF6B82ABDA71}"/>
              </a:ext>
            </a:extLst>
          </p:cNvPr>
          <p:cNvCxnSpPr>
            <a:cxnSpLocks/>
            <a:endCxn id="43" idx="0"/>
          </p:cNvCxnSpPr>
          <p:nvPr/>
        </p:nvCxnSpPr>
        <p:spPr>
          <a:xfrm>
            <a:off x="2072081" y="4305197"/>
            <a:ext cx="896516" cy="1135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378F9504-0CBF-5CE7-D0C0-CEFAB9A012ED}"/>
              </a:ext>
            </a:extLst>
          </p:cNvPr>
          <p:cNvCxnSpPr>
            <a:cxnSpLocks/>
            <a:endCxn id="46" idx="1"/>
          </p:cNvCxnSpPr>
          <p:nvPr/>
        </p:nvCxnSpPr>
        <p:spPr>
          <a:xfrm flipV="1">
            <a:off x="3711314" y="2182147"/>
            <a:ext cx="899251" cy="701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AB81BF0D-34A9-F239-2054-6FD9DB720074}"/>
              </a:ext>
            </a:extLst>
          </p:cNvPr>
          <p:cNvCxnSpPr>
            <a:cxnSpLocks/>
            <a:stCxn id="44" idx="3"/>
            <a:endCxn id="47" idx="1"/>
          </p:cNvCxnSpPr>
          <p:nvPr/>
        </p:nvCxnSpPr>
        <p:spPr>
          <a:xfrm>
            <a:off x="3711314" y="2883307"/>
            <a:ext cx="899250" cy="1619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81EF708-B6ED-C2BC-194C-2E9D200784DA}"/>
              </a:ext>
            </a:extLst>
          </p:cNvPr>
          <p:cNvCxnSpPr>
            <a:cxnSpLocks/>
            <a:endCxn id="48" idx="1"/>
          </p:cNvCxnSpPr>
          <p:nvPr/>
        </p:nvCxnSpPr>
        <p:spPr>
          <a:xfrm flipV="1">
            <a:off x="6095999" y="2182146"/>
            <a:ext cx="1317888" cy="2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1E83FF74-863C-DBB0-6BEC-B102004A33F0}"/>
              </a:ext>
            </a:extLst>
          </p:cNvPr>
          <p:cNvSpPr txBox="1"/>
          <p:nvPr/>
        </p:nvSpPr>
        <p:spPr>
          <a:xfrm>
            <a:off x="2622140" y="5994377"/>
            <a:ext cx="1174376" cy="369332"/>
          </a:xfrm>
          <a:prstGeom prst="rect">
            <a:avLst/>
          </a:prstGeom>
          <a:noFill/>
        </p:spPr>
        <p:txBody>
          <a:bodyPr wrap="square" rtlCol="0">
            <a:spAutoFit/>
          </a:bodyPr>
          <a:lstStyle/>
          <a:p>
            <a:r>
              <a:rPr lang="en-US" altLang="zh-TW" dirty="0"/>
              <a:t>Read</a:t>
            </a:r>
            <a:endParaRPr lang="zh-TW" altLang="en-US" dirty="0"/>
          </a:p>
        </p:txBody>
      </p:sp>
      <p:sp>
        <p:nvSpPr>
          <p:cNvPr id="70" name="文字方塊 69">
            <a:extLst>
              <a:ext uri="{FF2B5EF4-FFF2-40B4-BE49-F238E27FC236}">
                <a16:creationId xmlns:a16="http://schemas.microsoft.com/office/drawing/2014/main" id="{E1176A2D-47AE-A028-EE49-DFFCD1E5FFFE}"/>
              </a:ext>
            </a:extLst>
          </p:cNvPr>
          <p:cNvSpPr txBox="1"/>
          <p:nvPr/>
        </p:nvSpPr>
        <p:spPr>
          <a:xfrm>
            <a:off x="2197587" y="2234500"/>
            <a:ext cx="1598929" cy="369332"/>
          </a:xfrm>
          <a:prstGeom prst="rect">
            <a:avLst/>
          </a:prstGeom>
          <a:noFill/>
        </p:spPr>
        <p:txBody>
          <a:bodyPr wrap="square" rtlCol="0">
            <a:spAutoFit/>
          </a:bodyPr>
          <a:lstStyle/>
          <a:p>
            <a:r>
              <a:rPr lang="en-US" altLang="zh-TW" dirty="0"/>
              <a:t>Read &amp; Write</a:t>
            </a:r>
            <a:endParaRPr lang="zh-TW" altLang="en-US" dirty="0"/>
          </a:p>
        </p:txBody>
      </p:sp>
      <p:sp>
        <p:nvSpPr>
          <p:cNvPr id="72" name="文字方塊 71">
            <a:extLst>
              <a:ext uri="{FF2B5EF4-FFF2-40B4-BE49-F238E27FC236}">
                <a16:creationId xmlns:a16="http://schemas.microsoft.com/office/drawing/2014/main" id="{6FA3251A-C71D-2A46-4E03-6EFE6FD2F53E}"/>
              </a:ext>
            </a:extLst>
          </p:cNvPr>
          <p:cNvSpPr txBox="1"/>
          <p:nvPr/>
        </p:nvSpPr>
        <p:spPr>
          <a:xfrm>
            <a:off x="4536140" y="4842897"/>
            <a:ext cx="2617695" cy="369332"/>
          </a:xfrm>
          <a:prstGeom prst="rect">
            <a:avLst/>
          </a:prstGeom>
          <a:noFill/>
        </p:spPr>
        <p:txBody>
          <a:bodyPr wrap="square" rtlCol="0">
            <a:spAutoFit/>
          </a:bodyPr>
          <a:lstStyle/>
          <a:p>
            <a:r>
              <a:rPr lang="en-US" altLang="zh-TW" dirty="0"/>
              <a:t>Faster</a:t>
            </a:r>
          </a:p>
        </p:txBody>
      </p:sp>
      <p:sp>
        <p:nvSpPr>
          <p:cNvPr id="73" name="文字方塊 72">
            <a:extLst>
              <a:ext uri="{FF2B5EF4-FFF2-40B4-BE49-F238E27FC236}">
                <a16:creationId xmlns:a16="http://schemas.microsoft.com/office/drawing/2014/main" id="{7859BE66-3330-3EAC-448B-57937B965D8E}"/>
              </a:ext>
            </a:extLst>
          </p:cNvPr>
          <p:cNvSpPr txBox="1"/>
          <p:nvPr/>
        </p:nvSpPr>
        <p:spPr>
          <a:xfrm>
            <a:off x="4607830" y="2542936"/>
            <a:ext cx="2617695" cy="923330"/>
          </a:xfrm>
          <a:prstGeom prst="rect">
            <a:avLst/>
          </a:prstGeom>
          <a:noFill/>
        </p:spPr>
        <p:txBody>
          <a:bodyPr wrap="square" rtlCol="0">
            <a:spAutoFit/>
          </a:bodyPr>
          <a:lstStyle/>
          <a:p>
            <a:r>
              <a:rPr lang="en-US" altLang="zh-TW" dirty="0"/>
              <a:t>Higher storage capacity</a:t>
            </a:r>
          </a:p>
          <a:p>
            <a:r>
              <a:rPr lang="en-US" altLang="zh-TW" dirty="0"/>
              <a:t>Lower cost</a:t>
            </a:r>
          </a:p>
          <a:p>
            <a:r>
              <a:rPr lang="en-US" altLang="zh-TW" dirty="0">
                <a:solidFill>
                  <a:srgbClr val="FF0000"/>
                </a:solidFill>
              </a:rPr>
              <a:t>Need to refresh</a:t>
            </a:r>
            <a:endParaRPr lang="zh-TW" altLang="en-US" dirty="0">
              <a:solidFill>
                <a:srgbClr val="FF0000"/>
              </a:solidFill>
            </a:endParaRPr>
          </a:p>
        </p:txBody>
      </p:sp>
      <p:sp>
        <p:nvSpPr>
          <p:cNvPr id="75" name="文字方塊 74">
            <a:extLst>
              <a:ext uri="{FF2B5EF4-FFF2-40B4-BE49-F238E27FC236}">
                <a16:creationId xmlns:a16="http://schemas.microsoft.com/office/drawing/2014/main" id="{8C821D4A-C1F1-B3D1-DE1C-27DDFEC7D486}"/>
              </a:ext>
            </a:extLst>
          </p:cNvPr>
          <p:cNvSpPr txBox="1"/>
          <p:nvPr/>
        </p:nvSpPr>
        <p:spPr>
          <a:xfrm>
            <a:off x="815789" y="871007"/>
            <a:ext cx="7377952" cy="369332"/>
          </a:xfrm>
          <a:prstGeom prst="rect">
            <a:avLst/>
          </a:prstGeom>
          <a:noFill/>
        </p:spPr>
        <p:txBody>
          <a:bodyPr wrap="square">
            <a:spAutoFit/>
          </a:bodyPr>
          <a:lstStyle/>
          <a:p>
            <a:r>
              <a:rPr lang="en-US" altLang="zh-TW" dirty="0"/>
              <a:t>Double Data Rate Synchronous Dynamic Random Access Memory</a:t>
            </a:r>
            <a:endParaRPr lang="zh-TW" altLang="en-US" dirty="0"/>
          </a:p>
        </p:txBody>
      </p:sp>
      <p:sp>
        <p:nvSpPr>
          <p:cNvPr id="76" name="矩形: 圓角 75">
            <a:extLst>
              <a:ext uri="{FF2B5EF4-FFF2-40B4-BE49-F238E27FC236}">
                <a16:creationId xmlns:a16="http://schemas.microsoft.com/office/drawing/2014/main" id="{E6D1256D-EF98-6F60-A2EA-CAD0FB6799CC}"/>
              </a:ext>
            </a:extLst>
          </p:cNvPr>
          <p:cNvSpPr/>
          <p:nvPr/>
        </p:nvSpPr>
        <p:spPr>
          <a:xfrm>
            <a:off x="9699887" y="1893774"/>
            <a:ext cx="1485435" cy="57674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DDR</a:t>
            </a:r>
            <a:endParaRPr lang="zh-TW" altLang="en-US" dirty="0"/>
          </a:p>
        </p:txBody>
      </p:sp>
      <p:cxnSp>
        <p:nvCxnSpPr>
          <p:cNvPr id="78" name="直線單箭頭接點 77">
            <a:extLst>
              <a:ext uri="{FF2B5EF4-FFF2-40B4-BE49-F238E27FC236}">
                <a16:creationId xmlns:a16="http://schemas.microsoft.com/office/drawing/2014/main" id="{4C786063-78A4-8527-B26E-F44C03106F91}"/>
              </a:ext>
            </a:extLst>
          </p:cNvPr>
          <p:cNvCxnSpPr>
            <a:cxnSpLocks/>
          </p:cNvCxnSpPr>
          <p:nvPr/>
        </p:nvCxnSpPr>
        <p:spPr>
          <a:xfrm>
            <a:off x="8899322" y="2185866"/>
            <a:ext cx="800565" cy="3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B45C1BF4-F279-BF22-D794-E3D2085914FD}"/>
              </a:ext>
            </a:extLst>
          </p:cNvPr>
          <p:cNvSpPr txBox="1"/>
          <p:nvPr/>
        </p:nvSpPr>
        <p:spPr>
          <a:xfrm>
            <a:off x="7394276" y="2542936"/>
            <a:ext cx="1598929" cy="369332"/>
          </a:xfrm>
          <a:prstGeom prst="rect">
            <a:avLst/>
          </a:prstGeom>
          <a:noFill/>
        </p:spPr>
        <p:txBody>
          <a:bodyPr wrap="square" rtlCol="0">
            <a:spAutoFit/>
          </a:bodyPr>
          <a:lstStyle/>
          <a:p>
            <a:r>
              <a:rPr lang="en-US" altLang="zh-TW" dirty="0"/>
              <a:t>Synchronous</a:t>
            </a:r>
            <a:endParaRPr lang="zh-TW" altLang="en-US" dirty="0"/>
          </a:p>
        </p:txBody>
      </p:sp>
      <p:sp>
        <p:nvSpPr>
          <p:cNvPr id="82" name="文字方塊 81">
            <a:extLst>
              <a:ext uri="{FF2B5EF4-FFF2-40B4-BE49-F238E27FC236}">
                <a16:creationId xmlns:a16="http://schemas.microsoft.com/office/drawing/2014/main" id="{DD94E063-F1A4-8D46-C2C0-D41FB65BBE3B}"/>
              </a:ext>
            </a:extLst>
          </p:cNvPr>
          <p:cNvSpPr txBox="1"/>
          <p:nvPr/>
        </p:nvSpPr>
        <p:spPr>
          <a:xfrm>
            <a:off x="9384803" y="1474649"/>
            <a:ext cx="2115597" cy="369332"/>
          </a:xfrm>
          <a:prstGeom prst="rect">
            <a:avLst/>
          </a:prstGeom>
          <a:noFill/>
        </p:spPr>
        <p:txBody>
          <a:bodyPr wrap="square" rtlCol="0">
            <a:spAutoFit/>
          </a:bodyPr>
          <a:lstStyle/>
          <a:p>
            <a:r>
              <a:rPr lang="en-US" altLang="zh-TW" dirty="0"/>
              <a:t>Double Data Rate</a:t>
            </a:r>
            <a:endParaRPr lang="zh-TW" altLang="en-US" dirty="0"/>
          </a:p>
        </p:txBody>
      </p:sp>
    </p:spTree>
    <p:custDataLst>
      <p:tags r:id="rId1"/>
    </p:custDataLst>
    <p:extLst>
      <p:ext uri="{BB962C8B-B14F-4D97-AF65-F5344CB8AC3E}">
        <p14:creationId xmlns:p14="http://schemas.microsoft.com/office/powerpoint/2010/main" val="322411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accel="20000" fill="hold" nodeType="clickEffect">
                                  <p:stCondLst>
                                    <p:cond delay="0"/>
                                  </p:stCondLst>
                                  <p:childTnLst>
                                    <p:animClr clrSpc="rgb" dir="cw">
                                      <p:cBhvr>
                                        <p:cTn id="6" dur="500" fill="hold"/>
                                        <p:tgtEl>
                                          <p:spTgt spid="54"/>
                                        </p:tgtEl>
                                        <p:attrNameLst>
                                          <p:attrName>stroke.color</p:attrName>
                                        </p:attrNameLst>
                                      </p:cBhvr>
                                      <p:to>
                                        <a:schemeClr val="hlink"/>
                                      </p:to>
                                    </p:animClr>
                                    <p:set>
                                      <p:cBhvr>
                                        <p:cTn id="7" dur="500" fill="hold"/>
                                        <p:tgtEl>
                                          <p:spTgt spid="54"/>
                                        </p:tgtEl>
                                        <p:attrNameLst>
                                          <p:attrName>stroke.on</p:attrName>
                                        </p:attrNameLst>
                                      </p:cBhvr>
                                      <p:to>
                                        <p:strVal val="true"/>
                                      </p:to>
                                    </p:se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44"/>
                                        </p:tgtEl>
                                        <p:attrNameLst>
                                          <p:attrName>fillcolor</p:attrName>
                                        </p:attrNameLst>
                                      </p:cBhvr>
                                      <p:to>
                                        <a:schemeClr val="hlink"/>
                                      </p:to>
                                    </p:animClr>
                                    <p:set>
                                      <p:cBhvr>
                                        <p:cTn id="11" dur="500" fill="hold"/>
                                        <p:tgtEl>
                                          <p:spTgt spid="44"/>
                                        </p:tgtEl>
                                        <p:attrNameLst>
                                          <p:attrName>fill.type</p:attrName>
                                        </p:attrNameLst>
                                      </p:cBhvr>
                                      <p:to>
                                        <p:strVal val="solid"/>
                                      </p:to>
                                    </p:set>
                                    <p:set>
                                      <p:cBhvr>
                                        <p:cTn id="12" dur="500" fill="hold"/>
                                        <p:tgtEl>
                                          <p:spTgt spid="44"/>
                                        </p:tgtEl>
                                        <p:attrNameLst>
                                          <p:attrName>fill.on</p:attrName>
                                        </p:attrNameLst>
                                      </p:cBhvr>
                                      <p:to>
                                        <p:strVal val="true"/>
                                      </p:to>
                                    </p:set>
                                  </p:childTnLst>
                                </p:cTn>
                              </p:par>
                            </p:childTnLst>
                          </p:cTn>
                        </p:par>
                        <p:par>
                          <p:cTn id="13" fill="hold">
                            <p:stCondLst>
                              <p:cond delay="1000"/>
                            </p:stCondLst>
                            <p:childTnLst>
                              <p:par>
                                <p:cTn id="14" presetID="7" presetClass="emph" presetSubtype="2" accel="11000" decel="16000" fill="hold" nodeType="afterEffect">
                                  <p:stCondLst>
                                    <p:cond delay="0"/>
                                  </p:stCondLst>
                                  <p:childTnLst>
                                    <p:animClr clrSpc="rgb" dir="cw">
                                      <p:cBhvr>
                                        <p:cTn id="15" dur="500" fill="hold"/>
                                        <p:tgtEl>
                                          <p:spTgt spid="60"/>
                                        </p:tgtEl>
                                        <p:attrNameLst>
                                          <p:attrName>stroke.color</p:attrName>
                                        </p:attrNameLst>
                                      </p:cBhvr>
                                      <p:to>
                                        <a:schemeClr val="hlink"/>
                                      </p:to>
                                    </p:animClr>
                                    <p:set>
                                      <p:cBhvr>
                                        <p:cTn id="16" dur="500" fill="hold"/>
                                        <p:tgtEl>
                                          <p:spTgt spid="60"/>
                                        </p:tgtEl>
                                        <p:attrNameLst>
                                          <p:attrName>stroke.on</p:attrName>
                                        </p:attrNameLst>
                                      </p:cBhvr>
                                      <p:to>
                                        <p:strVal val="true"/>
                                      </p:to>
                                    </p:set>
                                  </p:childTnLst>
                                </p:cTn>
                              </p:par>
                            </p:childTnLst>
                          </p:cTn>
                        </p:par>
                        <p:par>
                          <p:cTn id="17" fill="hold">
                            <p:stCondLst>
                              <p:cond delay="1500"/>
                            </p:stCondLst>
                            <p:childTnLst>
                              <p:par>
                                <p:cTn id="18" presetID="1" presetClass="emph" presetSubtype="2" fill="hold" nodeType="afterEffect">
                                  <p:stCondLst>
                                    <p:cond delay="0"/>
                                  </p:stCondLst>
                                  <p:childTnLst>
                                    <p:animClr clrSpc="rgb" dir="cw">
                                      <p:cBhvr>
                                        <p:cTn id="19" dur="500" fill="hold"/>
                                        <p:tgtEl>
                                          <p:spTgt spid="46"/>
                                        </p:tgtEl>
                                        <p:attrNameLst>
                                          <p:attrName>fillcolor</p:attrName>
                                        </p:attrNameLst>
                                      </p:cBhvr>
                                      <p:to>
                                        <a:schemeClr val="hlink"/>
                                      </p:to>
                                    </p:animClr>
                                    <p:set>
                                      <p:cBhvr>
                                        <p:cTn id="20" dur="500" fill="hold"/>
                                        <p:tgtEl>
                                          <p:spTgt spid="46"/>
                                        </p:tgtEl>
                                        <p:attrNameLst>
                                          <p:attrName>fill.type</p:attrName>
                                        </p:attrNameLst>
                                      </p:cBhvr>
                                      <p:to>
                                        <p:strVal val="solid"/>
                                      </p:to>
                                    </p:set>
                                    <p:set>
                                      <p:cBhvr>
                                        <p:cTn id="21" dur="500" fill="hold"/>
                                        <p:tgtEl>
                                          <p:spTgt spid="46"/>
                                        </p:tgtEl>
                                        <p:attrNameLst>
                                          <p:attrName>fill.on</p:attrName>
                                        </p:attrNameLst>
                                      </p:cBhvr>
                                      <p:to>
                                        <p:strVal val="true"/>
                                      </p:to>
                                    </p:set>
                                  </p:childTnLst>
                                </p:cTn>
                              </p:par>
                            </p:childTnLst>
                          </p:cTn>
                        </p:par>
                        <p:par>
                          <p:cTn id="22" fill="hold">
                            <p:stCondLst>
                              <p:cond delay="2000"/>
                            </p:stCondLst>
                            <p:childTnLst>
                              <p:par>
                                <p:cTn id="23" presetID="7" presetClass="emph" presetSubtype="2" accel="11000" decel="16000" fill="hold" nodeType="afterEffect">
                                  <p:stCondLst>
                                    <p:cond delay="0"/>
                                  </p:stCondLst>
                                  <p:childTnLst>
                                    <p:animClr clrSpc="rgb" dir="cw">
                                      <p:cBhvr>
                                        <p:cTn id="24" dur="500" fill="hold"/>
                                        <p:tgtEl>
                                          <p:spTgt spid="66"/>
                                        </p:tgtEl>
                                        <p:attrNameLst>
                                          <p:attrName>stroke.color</p:attrName>
                                        </p:attrNameLst>
                                      </p:cBhvr>
                                      <p:to>
                                        <a:schemeClr val="hlink"/>
                                      </p:to>
                                    </p:animClr>
                                    <p:set>
                                      <p:cBhvr>
                                        <p:cTn id="25" dur="500" fill="hold"/>
                                        <p:tgtEl>
                                          <p:spTgt spid="66"/>
                                        </p:tgtEl>
                                        <p:attrNameLst>
                                          <p:attrName>stroke.on</p:attrName>
                                        </p:attrNameLst>
                                      </p:cBhvr>
                                      <p:to>
                                        <p:strVal val="true"/>
                                      </p:to>
                                    </p:set>
                                  </p:childTnLst>
                                </p:cTn>
                              </p:par>
                            </p:childTnLst>
                          </p:cTn>
                        </p:par>
                        <p:par>
                          <p:cTn id="26" fill="hold">
                            <p:stCondLst>
                              <p:cond delay="2500"/>
                            </p:stCondLst>
                            <p:childTnLst>
                              <p:par>
                                <p:cTn id="27" presetID="1" presetClass="emph" presetSubtype="2" fill="hold" nodeType="afterEffect">
                                  <p:stCondLst>
                                    <p:cond delay="0"/>
                                  </p:stCondLst>
                                  <p:childTnLst>
                                    <p:animClr clrSpc="rgb" dir="cw">
                                      <p:cBhvr>
                                        <p:cTn id="28" dur="500" fill="hold"/>
                                        <p:tgtEl>
                                          <p:spTgt spid="48"/>
                                        </p:tgtEl>
                                        <p:attrNameLst>
                                          <p:attrName>fillcolor</p:attrName>
                                        </p:attrNameLst>
                                      </p:cBhvr>
                                      <p:to>
                                        <a:schemeClr val="hlink"/>
                                      </p:to>
                                    </p:animClr>
                                    <p:set>
                                      <p:cBhvr>
                                        <p:cTn id="29" dur="500" fill="hold"/>
                                        <p:tgtEl>
                                          <p:spTgt spid="48"/>
                                        </p:tgtEl>
                                        <p:attrNameLst>
                                          <p:attrName>fill.type</p:attrName>
                                        </p:attrNameLst>
                                      </p:cBhvr>
                                      <p:to>
                                        <p:strVal val="solid"/>
                                      </p:to>
                                    </p:set>
                                    <p:set>
                                      <p:cBhvr>
                                        <p:cTn id="30" dur="500" fill="hold"/>
                                        <p:tgtEl>
                                          <p:spTgt spid="48"/>
                                        </p:tgtEl>
                                        <p:attrNameLst>
                                          <p:attrName>fill.on</p:attrName>
                                        </p:attrNameLst>
                                      </p:cBhvr>
                                      <p:to>
                                        <p:strVal val="true"/>
                                      </p:to>
                                    </p:set>
                                  </p:childTnLst>
                                </p:cTn>
                              </p:par>
                            </p:childTnLst>
                          </p:cTn>
                        </p:par>
                        <p:par>
                          <p:cTn id="31" fill="hold">
                            <p:stCondLst>
                              <p:cond delay="3000"/>
                            </p:stCondLst>
                            <p:childTnLst>
                              <p:par>
                                <p:cTn id="32" presetID="1" presetClass="emph" presetSubtype="2" fill="hold" nodeType="afterEffect">
                                  <p:stCondLst>
                                    <p:cond delay="0"/>
                                  </p:stCondLst>
                                  <p:childTnLst>
                                    <p:animClr clrSpc="rgb" dir="cw">
                                      <p:cBhvr>
                                        <p:cTn id="33" dur="500" fill="hold"/>
                                        <p:tgtEl>
                                          <p:spTgt spid="76"/>
                                        </p:tgtEl>
                                        <p:attrNameLst>
                                          <p:attrName>fillcolor</p:attrName>
                                        </p:attrNameLst>
                                      </p:cBhvr>
                                      <p:to>
                                        <a:schemeClr val="hlink"/>
                                      </p:to>
                                    </p:animClr>
                                    <p:set>
                                      <p:cBhvr>
                                        <p:cTn id="34" dur="500" fill="hold"/>
                                        <p:tgtEl>
                                          <p:spTgt spid="76"/>
                                        </p:tgtEl>
                                        <p:attrNameLst>
                                          <p:attrName>fill.type</p:attrName>
                                        </p:attrNameLst>
                                      </p:cBhvr>
                                      <p:to>
                                        <p:strVal val="solid"/>
                                      </p:to>
                                    </p:set>
                                    <p:set>
                                      <p:cBhvr>
                                        <p:cTn id="35" dur="500" fill="hold"/>
                                        <p:tgtEl>
                                          <p:spTgt spid="76"/>
                                        </p:tgtEl>
                                        <p:attrNameLst>
                                          <p:attrName>fill.on</p:attrName>
                                        </p:attrNameLst>
                                      </p:cBhvr>
                                      <p:to>
                                        <p:strVal val="true"/>
                                      </p:to>
                                    </p:set>
                                  </p:childTnLst>
                                </p:cTn>
                              </p:par>
                            </p:childTnLst>
                          </p:cTn>
                        </p:par>
                        <p:par>
                          <p:cTn id="36" fill="hold">
                            <p:stCondLst>
                              <p:cond delay="3500"/>
                            </p:stCondLst>
                            <p:childTnLst>
                              <p:par>
                                <p:cTn id="37" presetID="7" presetClass="emph" presetSubtype="2" accel="11000" decel="16000" fill="hold" nodeType="afterEffect">
                                  <p:stCondLst>
                                    <p:cond delay="0"/>
                                  </p:stCondLst>
                                  <p:childTnLst>
                                    <p:animClr clrSpc="rgb" dir="cw">
                                      <p:cBhvr>
                                        <p:cTn id="38" dur="500" fill="hold"/>
                                        <p:tgtEl>
                                          <p:spTgt spid="78"/>
                                        </p:tgtEl>
                                        <p:attrNameLst>
                                          <p:attrName>stroke.color</p:attrName>
                                        </p:attrNameLst>
                                      </p:cBhvr>
                                      <p:to>
                                        <a:schemeClr val="hlink"/>
                                      </p:to>
                                    </p:animClr>
                                    <p:set>
                                      <p:cBhvr>
                                        <p:cTn id="39" dur="500" fill="hold"/>
                                        <p:tgtEl>
                                          <p:spTgt spid="78"/>
                                        </p:tgtEl>
                                        <p:attrNameLst>
                                          <p:attrName>stroke.on</p:attrName>
                                        </p:attrNameLst>
                                      </p:cBhvr>
                                      <p:to>
                                        <p:strVal val="true"/>
                                      </p:to>
                                    </p:set>
                                  </p:childTnLst>
                                </p:cTn>
                              </p:par>
                            </p:childTnLst>
                          </p:cTn>
                        </p:par>
                        <p:par>
                          <p:cTn id="40" fill="hold">
                            <p:stCondLst>
                              <p:cond delay="4000"/>
                            </p:stCondLst>
                            <p:childTnLst>
                              <p:par>
                                <p:cTn id="41" presetID="2" presetClass="entr" presetSubtype="1" accel="22000" decel="2600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0-#ppt_h/2"/>
                                          </p:val>
                                        </p:tav>
                                        <p:tav tm="100000">
                                          <p:val>
                                            <p:strVal val="#ppt_y"/>
                                          </p:val>
                                        </p:tav>
                                      </p:tavLst>
                                    </p:anim>
                                  </p:childTnLst>
                                </p:cTn>
                              </p:par>
                              <p:par>
                                <p:cTn id="45" presetID="2" presetClass="entr" presetSubtype="1" accel="22000" decel="2600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ppt_x"/>
                                          </p:val>
                                        </p:tav>
                                        <p:tav tm="100000">
                                          <p:val>
                                            <p:strVal val="#ppt_x"/>
                                          </p:val>
                                        </p:tav>
                                      </p:tavLst>
                                    </p:anim>
                                    <p:anim calcmode="lin" valueType="num">
                                      <p:cBhvr additive="base">
                                        <p:cTn id="48" dur="500" fill="hold"/>
                                        <p:tgtEl>
                                          <p:spTgt spid="50"/>
                                        </p:tgtEl>
                                        <p:attrNameLst>
                                          <p:attrName>ppt_y</p:attrName>
                                        </p:attrNameLst>
                                      </p:cBhvr>
                                      <p:tavLst>
                                        <p:tav tm="0">
                                          <p:val>
                                            <p:strVal val="0-#ppt_h/2"/>
                                          </p:val>
                                        </p:tav>
                                        <p:tav tm="100000">
                                          <p:val>
                                            <p:strVal val="#ppt_y"/>
                                          </p:val>
                                        </p:tav>
                                      </p:tavLst>
                                    </p:anim>
                                  </p:childTnLst>
                                </p:cTn>
                              </p:par>
                              <p:par>
                                <p:cTn id="49" presetID="2" presetClass="entr" presetSubtype="1" accel="22000" decel="2600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0-#ppt_h/2"/>
                                          </p:val>
                                        </p:tav>
                                        <p:tav tm="100000">
                                          <p:val>
                                            <p:strVal val="#ppt_y"/>
                                          </p:val>
                                        </p:tav>
                                      </p:tavLst>
                                    </p:anim>
                                  </p:childTnLst>
                                </p:cTn>
                              </p:par>
                              <p:par>
                                <p:cTn id="53" presetID="2" presetClass="entr" presetSubtype="1" accel="22000" decel="2600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0-#ppt_h/2"/>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1"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52" grpId="0" animBg="1"/>
      <p:bldP spid="5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en-US" dirty="0"/>
              <a:t>Calibration</a:t>
            </a:r>
            <a:br>
              <a:rPr lang="en-US" dirty="0"/>
            </a:br>
            <a:endParaRPr dirty="0"/>
          </a:p>
        </p:txBody>
      </p:sp>
      <p:sp>
        <p:nvSpPr>
          <p:cNvPr id="91" name="Google Shape;91;p1"/>
          <p:cNvSpPr txBox="1">
            <a:spLocks noGrp="1"/>
          </p:cNvSpPr>
          <p:nvPr>
            <p:ph type="subTitle" idx="1"/>
          </p:nvPr>
        </p:nvSpPr>
        <p:spPr>
          <a:xfrm>
            <a:off x="579121" y="4490866"/>
            <a:ext cx="7417990" cy="746318"/>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dirty="0"/>
              <a:t>2023</a:t>
            </a:r>
            <a:endParaRPr dirty="0"/>
          </a:p>
        </p:txBody>
      </p:sp>
    </p:spTree>
    <p:extLst>
      <p:ext uri="{BB962C8B-B14F-4D97-AF65-F5344CB8AC3E}">
        <p14:creationId xmlns:p14="http://schemas.microsoft.com/office/powerpoint/2010/main" val="254206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358BA0D5-E6A0-4F1C-C39B-EA0DCE67F824}"/>
              </a:ext>
            </a:extLst>
          </p:cNvPr>
          <p:cNvPicPr>
            <a:picLocks noChangeAspect="1"/>
          </p:cNvPicPr>
          <p:nvPr/>
        </p:nvPicPr>
        <p:blipFill>
          <a:blip r:embed="rId4"/>
          <a:stretch>
            <a:fillRect/>
          </a:stretch>
        </p:blipFill>
        <p:spPr>
          <a:xfrm>
            <a:off x="869881" y="892075"/>
            <a:ext cx="5226119" cy="5451887"/>
          </a:xfrm>
          <a:prstGeom prst="rect">
            <a:avLst/>
          </a:prstGeom>
        </p:spPr>
      </p:pic>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Calibration</a:t>
            </a:r>
            <a:endParaRPr lang="en-US" dirty="0"/>
          </a:p>
        </p:txBody>
      </p:sp>
      <p:sp>
        <p:nvSpPr>
          <p:cNvPr id="3" name="矩形: 圓角 2">
            <a:extLst>
              <a:ext uri="{FF2B5EF4-FFF2-40B4-BE49-F238E27FC236}">
                <a16:creationId xmlns:a16="http://schemas.microsoft.com/office/drawing/2014/main" id="{A4C724C1-0025-7968-290A-C1371CDF4B34}"/>
              </a:ext>
            </a:extLst>
          </p:cNvPr>
          <p:cNvSpPr/>
          <p:nvPr/>
        </p:nvSpPr>
        <p:spPr>
          <a:xfrm>
            <a:off x="5951902" y="1062754"/>
            <a:ext cx="1111731" cy="500442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sp>
        <p:nvSpPr>
          <p:cNvPr id="5" name="矩形: 圓角 4">
            <a:extLst>
              <a:ext uri="{FF2B5EF4-FFF2-40B4-BE49-F238E27FC236}">
                <a16:creationId xmlns:a16="http://schemas.microsoft.com/office/drawing/2014/main" id="{FE0B9364-EEC4-851E-5573-F036C2E950AC}"/>
              </a:ext>
            </a:extLst>
          </p:cNvPr>
          <p:cNvSpPr/>
          <p:nvPr/>
        </p:nvSpPr>
        <p:spPr>
          <a:xfrm>
            <a:off x="10629745" y="1062754"/>
            <a:ext cx="983136" cy="500442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DDR</a:t>
            </a:r>
            <a:endParaRPr lang="zh-TW" altLang="en-US" dirty="0"/>
          </a:p>
        </p:txBody>
      </p:sp>
      <p:cxnSp>
        <p:nvCxnSpPr>
          <p:cNvPr id="13" name="直線單箭頭接點 12">
            <a:extLst>
              <a:ext uri="{FF2B5EF4-FFF2-40B4-BE49-F238E27FC236}">
                <a16:creationId xmlns:a16="http://schemas.microsoft.com/office/drawing/2014/main" id="{8FC6E7F8-081F-B25C-D21C-60A2B92DD03C}"/>
              </a:ext>
            </a:extLst>
          </p:cNvPr>
          <p:cNvCxnSpPr/>
          <p:nvPr/>
        </p:nvCxnSpPr>
        <p:spPr>
          <a:xfrm>
            <a:off x="7063633" y="2676525"/>
            <a:ext cx="356611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380C0DDF-D4D0-135A-1888-BECFC416C213}"/>
              </a:ext>
            </a:extLst>
          </p:cNvPr>
          <p:cNvCxnSpPr/>
          <p:nvPr/>
        </p:nvCxnSpPr>
        <p:spPr>
          <a:xfrm>
            <a:off x="7063633" y="3067050"/>
            <a:ext cx="356611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62B0D1E2-9AB4-FFDD-8FEA-C95103B12CF4}"/>
              </a:ext>
            </a:extLst>
          </p:cNvPr>
          <p:cNvSpPr txBox="1"/>
          <p:nvPr/>
        </p:nvSpPr>
        <p:spPr>
          <a:xfrm>
            <a:off x="8427486" y="2676525"/>
            <a:ext cx="983136" cy="369332"/>
          </a:xfrm>
          <a:prstGeom prst="rect">
            <a:avLst/>
          </a:prstGeom>
          <a:noFill/>
        </p:spPr>
        <p:txBody>
          <a:bodyPr wrap="square" rtlCol="0">
            <a:spAutoFit/>
          </a:bodyPr>
          <a:lstStyle/>
          <a:p>
            <a:r>
              <a:rPr lang="en-US" altLang="zh-TW" dirty="0"/>
              <a:t>Write</a:t>
            </a:r>
            <a:endParaRPr lang="zh-TW" altLang="en-US" dirty="0"/>
          </a:p>
        </p:txBody>
      </p:sp>
      <p:sp>
        <p:nvSpPr>
          <p:cNvPr id="16" name="文字方塊 15">
            <a:extLst>
              <a:ext uri="{FF2B5EF4-FFF2-40B4-BE49-F238E27FC236}">
                <a16:creationId xmlns:a16="http://schemas.microsoft.com/office/drawing/2014/main" id="{79D16706-61FC-CC5D-1555-F077ABA92AC0}"/>
              </a:ext>
            </a:extLst>
          </p:cNvPr>
          <p:cNvSpPr txBox="1"/>
          <p:nvPr/>
        </p:nvSpPr>
        <p:spPr>
          <a:xfrm>
            <a:off x="9738312" y="3088244"/>
            <a:ext cx="983136" cy="369332"/>
          </a:xfrm>
          <a:prstGeom prst="rect">
            <a:avLst/>
          </a:prstGeom>
          <a:noFill/>
        </p:spPr>
        <p:txBody>
          <a:bodyPr wrap="square" rtlCol="0">
            <a:spAutoFit/>
          </a:bodyPr>
          <a:lstStyle/>
          <a:p>
            <a:r>
              <a:rPr lang="en-US" altLang="zh-TW" dirty="0"/>
              <a:t>DQ</a:t>
            </a:r>
            <a:endParaRPr lang="zh-TW" altLang="en-US" dirty="0"/>
          </a:p>
        </p:txBody>
      </p:sp>
      <p:sp>
        <p:nvSpPr>
          <p:cNvPr id="17" name="文字方塊 16">
            <a:extLst>
              <a:ext uri="{FF2B5EF4-FFF2-40B4-BE49-F238E27FC236}">
                <a16:creationId xmlns:a16="http://schemas.microsoft.com/office/drawing/2014/main" id="{E9AB5463-8191-8CE6-BC5C-872E59899391}"/>
              </a:ext>
            </a:extLst>
          </p:cNvPr>
          <p:cNvSpPr txBox="1"/>
          <p:nvPr/>
        </p:nvSpPr>
        <p:spPr>
          <a:xfrm>
            <a:off x="7454085" y="2341008"/>
            <a:ext cx="983136" cy="369332"/>
          </a:xfrm>
          <a:prstGeom prst="rect">
            <a:avLst/>
          </a:prstGeom>
          <a:noFill/>
        </p:spPr>
        <p:txBody>
          <a:bodyPr wrap="square" rtlCol="0">
            <a:spAutoFit/>
          </a:bodyPr>
          <a:lstStyle/>
          <a:p>
            <a:r>
              <a:rPr lang="en-US" altLang="zh-TW" dirty="0"/>
              <a:t>DQS</a:t>
            </a:r>
            <a:endParaRPr lang="zh-TW" altLang="en-US" dirty="0"/>
          </a:p>
        </p:txBody>
      </p:sp>
      <p:cxnSp>
        <p:nvCxnSpPr>
          <p:cNvPr id="18" name="直線單箭頭接點 17">
            <a:extLst>
              <a:ext uri="{FF2B5EF4-FFF2-40B4-BE49-F238E27FC236}">
                <a16:creationId xmlns:a16="http://schemas.microsoft.com/office/drawing/2014/main" id="{1B17F695-DB3B-A178-0CDF-130CD348A6E9}"/>
              </a:ext>
            </a:extLst>
          </p:cNvPr>
          <p:cNvCxnSpPr>
            <a:cxnSpLocks/>
          </p:cNvCxnSpPr>
          <p:nvPr/>
        </p:nvCxnSpPr>
        <p:spPr>
          <a:xfrm rot="10800000">
            <a:off x="7053953" y="4017232"/>
            <a:ext cx="356611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34C7C098-15E7-6553-61E3-63042C19D464}"/>
              </a:ext>
            </a:extLst>
          </p:cNvPr>
          <p:cNvCxnSpPr>
            <a:cxnSpLocks/>
          </p:cNvCxnSpPr>
          <p:nvPr/>
        </p:nvCxnSpPr>
        <p:spPr>
          <a:xfrm rot="10800000">
            <a:off x="7053953" y="4407757"/>
            <a:ext cx="356611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4367AEB6-76B0-F6A6-04BD-2540C95118C1}"/>
              </a:ext>
            </a:extLst>
          </p:cNvPr>
          <p:cNvSpPr txBox="1"/>
          <p:nvPr/>
        </p:nvSpPr>
        <p:spPr>
          <a:xfrm>
            <a:off x="8437221" y="4059619"/>
            <a:ext cx="983136" cy="369332"/>
          </a:xfrm>
          <a:prstGeom prst="rect">
            <a:avLst/>
          </a:prstGeom>
          <a:noFill/>
        </p:spPr>
        <p:txBody>
          <a:bodyPr wrap="square" rtlCol="0">
            <a:spAutoFit/>
          </a:bodyPr>
          <a:lstStyle/>
          <a:p>
            <a:r>
              <a:rPr lang="en-US" altLang="zh-TW" dirty="0"/>
              <a:t>Read</a:t>
            </a:r>
            <a:endParaRPr lang="zh-TW" altLang="en-US" dirty="0"/>
          </a:p>
        </p:txBody>
      </p:sp>
      <p:sp>
        <p:nvSpPr>
          <p:cNvPr id="21" name="文字方塊 20">
            <a:extLst>
              <a:ext uri="{FF2B5EF4-FFF2-40B4-BE49-F238E27FC236}">
                <a16:creationId xmlns:a16="http://schemas.microsoft.com/office/drawing/2014/main" id="{5635AFB7-09B7-C613-D3ED-A1FFD3EE71AD}"/>
              </a:ext>
            </a:extLst>
          </p:cNvPr>
          <p:cNvSpPr txBox="1"/>
          <p:nvPr/>
        </p:nvSpPr>
        <p:spPr>
          <a:xfrm>
            <a:off x="9728632" y="4428951"/>
            <a:ext cx="983136" cy="369332"/>
          </a:xfrm>
          <a:prstGeom prst="rect">
            <a:avLst/>
          </a:prstGeom>
          <a:noFill/>
        </p:spPr>
        <p:txBody>
          <a:bodyPr wrap="square" rtlCol="0">
            <a:spAutoFit/>
          </a:bodyPr>
          <a:lstStyle/>
          <a:p>
            <a:r>
              <a:rPr lang="en-US" altLang="zh-TW" dirty="0"/>
              <a:t>DQ</a:t>
            </a:r>
            <a:endParaRPr lang="zh-TW" altLang="en-US" dirty="0"/>
          </a:p>
        </p:txBody>
      </p:sp>
      <p:sp>
        <p:nvSpPr>
          <p:cNvPr id="22" name="文字方塊 21">
            <a:extLst>
              <a:ext uri="{FF2B5EF4-FFF2-40B4-BE49-F238E27FC236}">
                <a16:creationId xmlns:a16="http://schemas.microsoft.com/office/drawing/2014/main" id="{C666A9BB-2DF7-0D7C-14E7-63DEF353D2E7}"/>
              </a:ext>
            </a:extLst>
          </p:cNvPr>
          <p:cNvSpPr txBox="1"/>
          <p:nvPr/>
        </p:nvSpPr>
        <p:spPr>
          <a:xfrm>
            <a:off x="7444405" y="3681715"/>
            <a:ext cx="983136" cy="369332"/>
          </a:xfrm>
          <a:prstGeom prst="rect">
            <a:avLst/>
          </a:prstGeom>
          <a:noFill/>
        </p:spPr>
        <p:txBody>
          <a:bodyPr wrap="square" rtlCol="0">
            <a:spAutoFit/>
          </a:bodyPr>
          <a:lstStyle/>
          <a:p>
            <a:r>
              <a:rPr lang="en-US" altLang="zh-TW" dirty="0"/>
              <a:t>DQS</a:t>
            </a:r>
            <a:endParaRPr lang="zh-TW" altLang="en-US" dirty="0"/>
          </a:p>
        </p:txBody>
      </p:sp>
    </p:spTree>
    <p:custDataLst>
      <p:tags r:id="rId1"/>
    </p:custDataLst>
    <p:extLst>
      <p:ext uri="{BB962C8B-B14F-4D97-AF65-F5344CB8AC3E}">
        <p14:creationId xmlns:p14="http://schemas.microsoft.com/office/powerpoint/2010/main" val="135400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Phaser Lock</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42</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grpSp>
        <p:nvGrpSpPr>
          <p:cNvPr id="4" name="群組 3">
            <a:extLst>
              <a:ext uri="{FF2B5EF4-FFF2-40B4-BE49-F238E27FC236}">
                <a16:creationId xmlns:a16="http://schemas.microsoft.com/office/drawing/2014/main" id="{1E0E8BC0-2219-5235-5965-3FA79773FECA}"/>
              </a:ext>
            </a:extLst>
          </p:cNvPr>
          <p:cNvGrpSpPr/>
          <p:nvPr/>
        </p:nvGrpSpPr>
        <p:grpSpPr>
          <a:xfrm>
            <a:off x="8803909" y="1258395"/>
            <a:ext cx="1325353" cy="1327713"/>
            <a:chOff x="446049" y="2160767"/>
            <a:chExt cx="1773044" cy="1775613"/>
          </a:xfrm>
        </p:grpSpPr>
        <p:sp>
          <p:nvSpPr>
            <p:cNvPr id="5" name="流程圖: 接點 4">
              <a:extLst>
                <a:ext uri="{FF2B5EF4-FFF2-40B4-BE49-F238E27FC236}">
                  <a16:creationId xmlns:a16="http://schemas.microsoft.com/office/drawing/2014/main" id="{143C1733-F705-0C91-8ABE-282BD5801D5B}"/>
                </a:ext>
              </a:extLst>
            </p:cNvPr>
            <p:cNvSpPr/>
            <p:nvPr/>
          </p:nvSpPr>
          <p:spPr>
            <a:xfrm>
              <a:off x="446049" y="2160767"/>
              <a:ext cx="1773044" cy="1775613"/>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6" name="流程圖: 接點 5">
              <a:extLst>
                <a:ext uri="{FF2B5EF4-FFF2-40B4-BE49-F238E27FC236}">
                  <a16:creationId xmlns:a16="http://schemas.microsoft.com/office/drawing/2014/main" id="{A49C3785-C8C4-CBCA-74C7-88A9A8D849B8}"/>
                </a:ext>
              </a:extLst>
            </p:cNvPr>
            <p:cNvSpPr/>
            <p:nvPr/>
          </p:nvSpPr>
          <p:spPr>
            <a:xfrm>
              <a:off x="514814" y="2247544"/>
              <a:ext cx="1635513" cy="1602058"/>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7" name="流程圖: 接點 6">
              <a:extLst>
                <a:ext uri="{FF2B5EF4-FFF2-40B4-BE49-F238E27FC236}">
                  <a16:creationId xmlns:a16="http://schemas.microsoft.com/office/drawing/2014/main" id="{C0A830EA-E8BE-322D-76B4-A910EB75C7A7}"/>
                </a:ext>
              </a:extLst>
            </p:cNvPr>
            <p:cNvSpPr/>
            <p:nvPr/>
          </p:nvSpPr>
          <p:spPr>
            <a:xfrm>
              <a:off x="1266955" y="2341756"/>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流程圖: 接點 7">
              <a:extLst>
                <a:ext uri="{FF2B5EF4-FFF2-40B4-BE49-F238E27FC236}">
                  <a16:creationId xmlns:a16="http://schemas.microsoft.com/office/drawing/2014/main" id="{CEB17692-EB31-300F-B334-D7981F45A029}"/>
                </a:ext>
              </a:extLst>
            </p:cNvPr>
            <p:cNvSpPr/>
            <p:nvPr/>
          </p:nvSpPr>
          <p:spPr>
            <a:xfrm>
              <a:off x="1953485" y="2987241"/>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流程圖: 接點 8">
              <a:extLst>
                <a:ext uri="{FF2B5EF4-FFF2-40B4-BE49-F238E27FC236}">
                  <a16:creationId xmlns:a16="http://schemas.microsoft.com/office/drawing/2014/main" id="{98F9B6BF-0B75-E1F3-C377-6D8B845572E8}"/>
                </a:ext>
              </a:extLst>
            </p:cNvPr>
            <p:cNvSpPr/>
            <p:nvPr/>
          </p:nvSpPr>
          <p:spPr>
            <a:xfrm>
              <a:off x="1266954" y="3671779"/>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流程圖: 接點 9">
              <a:extLst>
                <a:ext uri="{FF2B5EF4-FFF2-40B4-BE49-F238E27FC236}">
                  <a16:creationId xmlns:a16="http://schemas.microsoft.com/office/drawing/2014/main" id="{6BF97E6F-9AD6-B737-89E6-81B91D11FE50}"/>
                </a:ext>
              </a:extLst>
            </p:cNvPr>
            <p:cNvSpPr/>
            <p:nvPr/>
          </p:nvSpPr>
          <p:spPr>
            <a:xfrm>
              <a:off x="579121" y="2987241"/>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BCF3FC52-F297-8463-627F-52062434A3D4}"/>
              </a:ext>
            </a:extLst>
          </p:cNvPr>
          <p:cNvGrpSpPr/>
          <p:nvPr/>
        </p:nvGrpSpPr>
        <p:grpSpPr>
          <a:xfrm>
            <a:off x="9465631" y="1589353"/>
            <a:ext cx="931" cy="657336"/>
            <a:chOff x="1332568" y="2714044"/>
            <a:chExt cx="931" cy="657336"/>
          </a:xfrm>
        </p:grpSpPr>
        <p:cxnSp>
          <p:nvCxnSpPr>
            <p:cNvPr id="12" name="直線接點 11">
              <a:extLst>
                <a:ext uri="{FF2B5EF4-FFF2-40B4-BE49-F238E27FC236}">
                  <a16:creationId xmlns:a16="http://schemas.microsoft.com/office/drawing/2014/main" id="{1B53BD57-36B2-6D3D-1C21-B28E477E4D03}"/>
                </a:ext>
              </a:extLst>
            </p:cNvPr>
            <p:cNvCxnSpPr>
              <a:cxnSpLocks/>
            </p:cNvCxnSpPr>
            <p:nvPr/>
          </p:nvCxnSpPr>
          <p:spPr>
            <a:xfrm flipV="1">
              <a:off x="1332568" y="2714044"/>
              <a:ext cx="931" cy="334528"/>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911E303A-FBA8-4677-49F0-A2F2A2DDAFD1}"/>
                </a:ext>
              </a:extLst>
            </p:cNvPr>
            <p:cNvCxnSpPr>
              <a:cxnSpLocks/>
            </p:cNvCxnSpPr>
            <p:nvPr/>
          </p:nvCxnSpPr>
          <p:spPr>
            <a:xfrm flipV="1">
              <a:off x="1332568" y="3036852"/>
              <a:ext cx="931" cy="33452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grpSp>
      <p:sp>
        <p:nvSpPr>
          <p:cNvPr id="14" name="流程圖: 接點 13">
            <a:extLst>
              <a:ext uri="{FF2B5EF4-FFF2-40B4-BE49-F238E27FC236}">
                <a16:creationId xmlns:a16="http://schemas.microsoft.com/office/drawing/2014/main" id="{9FD120AB-77E6-BC8A-0A94-4832A98CDCCA}"/>
              </a:ext>
            </a:extLst>
          </p:cNvPr>
          <p:cNvSpPr/>
          <p:nvPr/>
        </p:nvSpPr>
        <p:spPr>
          <a:xfrm>
            <a:off x="9400483" y="1845448"/>
            <a:ext cx="131229" cy="122663"/>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3" name="群組 52">
            <a:extLst>
              <a:ext uri="{FF2B5EF4-FFF2-40B4-BE49-F238E27FC236}">
                <a16:creationId xmlns:a16="http://schemas.microsoft.com/office/drawing/2014/main" id="{55D48C7A-38FC-5D6F-390B-15D157940594}"/>
              </a:ext>
            </a:extLst>
          </p:cNvPr>
          <p:cNvGrpSpPr/>
          <p:nvPr/>
        </p:nvGrpSpPr>
        <p:grpSpPr>
          <a:xfrm>
            <a:off x="1371600" y="1828800"/>
            <a:ext cx="5001085" cy="457200"/>
            <a:chOff x="1371600" y="1828800"/>
            <a:chExt cx="5001085" cy="457200"/>
          </a:xfrm>
        </p:grpSpPr>
        <p:grpSp>
          <p:nvGrpSpPr>
            <p:cNvPr id="34" name="群組 33">
              <a:extLst>
                <a:ext uri="{FF2B5EF4-FFF2-40B4-BE49-F238E27FC236}">
                  <a16:creationId xmlns:a16="http://schemas.microsoft.com/office/drawing/2014/main" id="{82C77A79-9206-3E91-9A6B-DA4969A93854}"/>
                </a:ext>
              </a:extLst>
            </p:cNvPr>
            <p:cNvGrpSpPr/>
            <p:nvPr/>
          </p:nvGrpSpPr>
          <p:grpSpPr>
            <a:xfrm>
              <a:off x="2194560" y="1828800"/>
              <a:ext cx="886285" cy="457200"/>
              <a:chOff x="1251519" y="2145323"/>
              <a:chExt cx="886285" cy="457200"/>
            </a:xfrm>
          </p:grpSpPr>
          <p:cxnSp>
            <p:nvCxnSpPr>
              <p:cNvPr id="31" name="接點: 肘形 30">
                <a:extLst>
                  <a:ext uri="{FF2B5EF4-FFF2-40B4-BE49-F238E27FC236}">
                    <a16:creationId xmlns:a16="http://schemas.microsoft.com/office/drawing/2014/main" id="{C9A6815E-1132-4239-4A4E-922E32636064}"/>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AB1B61DE-65D4-0149-8795-EABC34F1025B}"/>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群組 34">
              <a:extLst>
                <a:ext uri="{FF2B5EF4-FFF2-40B4-BE49-F238E27FC236}">
                  <a16:creationId xmlns:a16="http://schemas.microsoft.com/office/drawing/2014/main" id="{75B24155-7A49-EFD9-74EA-22CC4D1C94CA}"/>
                </a:ext>
              </a:extLst>
            </p:cNvPr>
            <p:cNvGrpSpPr/>
            <p:nvPr/>
          </p:nvGrpSpPr>
          <p:grpSpPr>
            <a:xfrm>
              <a:off x="5486400" y="1828800"/>
              <a:ext cx="886285" cy="457200"/>
              <a:chOff x="1251519" y="2145323"/>
              <a:chExt cx="886285" cy="457200"/>
            </a:xfrm>
          </p:grpSpPr>
          <p:cxnSp>
            <p:nvCxnSpPr>
              <p:cNvPr id="36" name="接點: 肘形 35">
                <a:extLst>
                  <a:ext uri="{FF2B5EF4-FFF2-40B4-BE49-F238E27FC236}">
                    <a16:creationId xmlns:a16="http://schemas.microsoft.com/office/drawing/2014/main" id="{0D17CAD9-733C-6F6D-A096-F846AB101A1E}"/>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接點: 肘形 36">
                <a:extLst>
                  <a:ext uri="{FF2B5EF4-FFF2-40B4-BE49-F238E27FC236}">
                    <a16:creationId xmlns:a16="http://schemas.microsoft.com/office/drawing/2014/main" id="{D1B3A1FD-419F-BDDE-C09C-EF559E06E8B7}"/>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2722BAD6-C4C7-026B-1418-FAFEEEBAA751}"/>
                </a:ext>
              </a:extLst>
            </p:cNvPr>
            <p:cNvGrpSpPr/>
            <p:nvPr/>
          </p:nvGrpSpPr>
          <p:grpSpPr>
            <a:xfrm>
              <a:off x="1371600" y="1828800"/>
              <a:ext cx="886285" cy="457200"/>
              <a:chOff x="1251519" y="2145323"/>
              <a:chExt cx="886285" cy="457200"/>
            </a:xfrm>
          </p:grpSpPr>
          <p:cxnSp>
            <p:nvCxnSpPr>
              <p:cNvPr id="39" name="接點: 肘形 38">
                <a:extLst>
                  <a:ext uri="{FF2B5EF4-FFF2-40B4-BE49-F238E27FC236}">
                    <a16:creationId xmlns:a16="http://schemas.microsoft.com/office/drawing/2014/main" id="{10D4E11C-47E5-B219-2605-9B9C030B3F8F}"/>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接點: 肘形 39">
                <a:extLst>
                  <a:ext uri="{FF2B5EF4-FFF2-40B4-BE49-F238E27FC236}">
                    <a16:creationId xmlns:a16="http://schemas.microsoft.com/office/drawing/2014/main" id="{DDB39E4C-5EFE-0D9E-CA2A-AA6AA0FEC090}"/>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群組 43">
              <a:extLst>
                <a:ext uri="{FF2B5EF4-FFF2-40B4-BE49-F238E27FC236}">
                  <a16:creationId xmlns:a16="http://schemas.microsoft.com/office/drawing/2014/main" id="{7D1D2822-5302-B028-019D-9C0C42DEB0ED}"/>
                </a:ext>
              </a:extLst>
            </p:cNvPr>
            <p:cNvGrpSpPr/>
            <p:nvPr/>
          </p:nvGrpSpPr>
          <p:grpSpPr>
            <a:xfrm>
              <a:off x="3017520" y="1828800"/>
              <a:ext cx="886285" cy="457200"/>
              <a:chOff x="1251519" y="2145323"/>
              <a:chExt cx="886285" cy="457200"/>
            </a:xfrm>
          </p:grpSpPr>
          <p:cxnSp>
            <p:nvCxnSpPr>
              <p:cNvPr id="45" name="接點: 肘形 44">
                <a:extLst>
                  <a:ext uri="{FF2B5EF4-FFF2-40B4-BE49-F238E27FC236}">
                    <a16:creationId xmlns:a16="http://schemas.microsoft.com/office/drawing/2014/main" id="{2B33E9D7-A2EC-054B-4960-10ED922048AB}"/>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接點: 肘形 45">
                <a:extLst>
                  <a:ext uri="{FF2B5EF4-FFF2-40B4-BE49-F238E27FC236}">
                    <a16:creationId xmlns:a16="http://schemas.microsoft.com/office/drawing/2014/main" id="{588D5799-AB53-E6EA-3C03-13B67F312CFD}"/>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群組 46">
              <a:extLst>
                <a:ext uri="{FF2B5EF4-FFF2-40B4-BE49-F238E27FC236}">
                  <a16:creationId xmlns:a16="http://schemas.microsoft.com/office/drawing/2014/main" id="{33CDF696-7ABA-B891-99E7-C8D033DC4C93}"/>
                </a:ext>
              </a:extLst>
            </p:cNvPr>
            <p:cNvGrpSpPr/>
            <p:nvPr/>
          </p:nvGrpSpPr>
          <p:grpSpPr>
            <a:xfrm>
              <a:off x="3840480" y="1828800"/>
              <a:ext cx="886285" cy="457200"/>
              <a:chOff x="1251519" y="2145323"/>
              <a:chExt cx="886285" cy="457200"/>
            </a:xfrm>
          </p:grpSpPr>
          <p:cxnSp>
            <p:nvCxnSpPr>
              <p:cNvPr id="48" name="接點: 肘形 47">
                <a:extLst>
                  <a:ext uri="{FF2B5EF4-FFF2-40B4-BE49-F238E27FC236}">
                    <a16:creationId xmlns:a16="http://schemas.microsoft.com/office/drawing/2014/main" id="{4A2D211F-5153-84E1-4375-F3E710900123}"/>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D2F41A4A-ACF0-6411-5DD8-268C34276A02}"/>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群組 49">
              <a:extLst>
                <a:ext uri="{FF2B5EF4-FFF2-40B4-BE49-F238E27FC236}">
                  <a16:creationId xmlns:a16="http://schemas.microsoft.com/office/drawing/2014/main" id="{539B0B77-E973-CD77-D65D-F5568BEB02C1}"/>
                </a:ext>
              </a:extLst>
            </p:cNvPr>
            <p:cNvGrpSpPr/>
            <p:nvPr/>
          </p:nvGrpSpPr>
          <p:grpSpPr>
            <a:xfrm>
              <a:off x="4663440" y="1828800"/>
              <a:ext cx="886285" cy="457200"/>
              <a:chOff x="1251519" y="2145323"/>
              <a:chExt cx="886285" cy="457200"/>
            </a:xfrm>
          </p:grpSpPr>
          <p:cxnSp>
            <p:nvCxnSpPr>
              <p:cNvPr id="51" name="接點: 肘形 50">
                <a:extLst>
                  <a:ext uri="{FF2B5EF4-FFF2-40B4-BE49-F238E27FC236}">
                    <a16:creationId xmlns:a16="http://schemas.microsoft.com/office/drawing/2014/main" id="{D9137494-4796-59C4-87F7-8D64EDCECABA}"/>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接點: 肘形 51">
                <a:extLst>
                  <a:ext uri="{FF2B5EF4-FFF2-40B4-BE49-F238E27FC236}">
                    <a16:creationId xmlns:a16="http://schemas.microsoft.com/office/drawing/2014/main" id="{608FFB85-CE4F-7408-3112-9DCCC6AFF3AE}"/>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4" name="文字方塊 53">
            <a:extLst>
              <a:ext uri="{FF2B5EF4-FFF2-40B4-BE49-F238E27FC236}">
                <a16:creationId xmlns:a16="http://schemas.microsoft.com/office/drawing/2014/main" id="{B4BEEE08-8448-8FB8-9421-75AA211D3ED9}"/>
              </a:ext>
            </a:extLst>
          </p:cNvPr>
          <p:cNvSpPr txBox="1"/>
          <p:nvPr/>
        </p:nvSpPr>
        <p:spPr>
          <a:xfrm>
            <a:off x="461631" y="1803350"/>
            <a:ext cx="4580240" cy="461665"/>
          </a:xfrm>
          <a:prstGeom prst="rect">
            <a:avLst/>
          </a:prstGeom>
          <a:noFill/>
        </p:spPr>
        <p:txBody>
          <a:bodyPr wrap="square" rtlCol="0">
            <a:spAutoFit/>
          </a:bodyPr>
          <a:lstStyle/>
          <a:p>
            <a:r>
              <a:rPr lang="en-US" altLang="zh-TW" sz="2400" dirty="0"/>
              <a:t>CLK</a:t>
            </a:r>
            <a:endParaRPr lang="zh-TW" altLang="en-US" sz="2400" dirty="0"/>
          </a:p>
        </p:txBody>
      </p:sp>
      <p:grpSp>
        <p:nvGrpSpPr>
          <p:cNvPr id="152" name="群組 151">
            <a:extLst>
              <a:ext uri="{FF2B5EF4-FFF2-40B4-BE49-F238E27FC236}">
                <a16:creationId xmlns:a16="http://schemas.microsoft.com/office/drawing/2014/main" id="{5BEA156A-1BA1-02B5-2C3B-A9E34C32D523}"/>
              </a:ext>
            </a:extLst>
          </p:cNvPr>
          <p:cNvGrpSpPr/>
          <p:nvPr/>
        </p:nvGrpSpPr>
        <p:grpSpPr>
          <a:xfrm>
            <a:off x="3675205" y="4572000"/>
            <a:ext cx="5062591" cy="588809"/>
            <a:chOff x="1369896" y="1828794"/>
            <a:chExt cx="5062591" cy="588809"/>
          </a:xfrm>
        </p:grpSpPr>
        <p:grpSp>
          <p:nvGrpSpPr>
            <p:cNvPr id="112" name="群組 111">
              <a:extLst>
                <a:ext uri="{FF2B5EF4-FFF2-40B4-BE49-F238E27FC236}">
                  <a16:creationId xmlns:a16="http://schemas.microsoft.com/office/drawing/2014/main" id="{01339BC6-235F-4362-48DB-B3AE5BD6C0B2}"/>
                </a:ext>
              </a:extLst>
            </p:cNvPr>
            <p:cNvGrpSpPr/>
            <p:nvPr/>
          </p:nvGrpSpPr>
          <p:grpSpPr>
            <a:xfrm>
              <a:off x="2194409" y="1828795"/>
              <a:ext cx="946151" cy="588808"/>
              <a:chOff x="1750267" y="2441405"/>
              <a:chExt cx="946151" cy="588808"/>
            </a:xfrm>
          </p:grpSpPr>
          <p:cxnSp>
            <p:nvCxnSpPr>
              <p:cNvPr id="113" name="直線接點 112">
                <a:extLst>
                  <a:ext uri="{FF2B5EF4-FFF2-40B4-BE49-F238E27FC236}">
                    <a16:creationId xmlns:a16="http://schemas.microsoft.com/office/drawing/2014/main" id="{3D27C499-EA13-36F4-08A7-841260E1BE1E}"/>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4" name="群組 113">
                <a:extLst>
                  <a:ext uri="{FF2B5EF4-FFF2-40B4-BE49-F238E27FC236}">
                    <a16:creationId xmlns:a16="http://schemas.microsoft.com/office/drawing/2014/main" id="{437831D0-855E-4D5E-542C-6F43D489EAE4}"/>
                  </a:ext>
                </a:extLst>
              </p:cNvPr>
              <p:cNvGrpSpPr/>
              <p:nvPr/>
            </p:nvGrpSpPr>
            <p:grpSpPr>
              <a:xfrm>
                <a:off x="1860803" y="2441405"/>
                <a:ext cx="667512" cy="588808"/>
                <a:chOff x="7377584" y="4187688"/>
                <a:chExt cx="622379" cy="588808"/>
              </a:xfrm>
            </p:grpSpPr>
            <p:grpSp>
              <p:nvGrpSpPr>
                <p:cNvPr id="115" name="群組 114">
                  <a:extLst>
                    <a:ext uri="{FF2B5EF4-FFF2-40B4-BE49-F238E27FC236}">
                      <a16:creationId xmlns:a16="http://schemas.microsoft.com/office/drawing/2014/main" id="{18C7EECD-A78D-1FC4-161D-A0E10DAB4F46}"/>
                    </a:ext>
                  </a:extLst>
                </p:cNvPr>
                <p:cNvGrpSpPr/>
                <p:nvPr/>
              </p:nvGrpSpPr>
              <p:grpSpPr>
                <a:xfrm>
                  <a:off x="7377584" y="4187688"/>
                  <a:ext cx="622379" cy="588808"/>
                  <a:chOff x="1505367" y="3287062"/>
                  <a:chExt cx="646866" cy="588808"/>
                </a:xfrm>
              </p:grpSpPr>
              <p:sp>
                <p:nvSpPr>
                  <p:cNvPr id="118" name="梯形 117">
                    <a:extLst>
                      <a:ext uri="{FF2B5EF4-FFF2-40B4-BE49-F238E27FC236}">
                        <a16:creationId xmlns:a16="http://schemas.microsoft.com/office/drawing/2014/main" id="{7ECC214D-C7D6-37CF-A7F5-0773FC1C3CA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矩形 118">
                    <a:extLst>
                      <a:ext uri="{FF2B5EF4-FFF2-40B4-BE49-F238E27FC236}">
                        <a16:creationId xmlns:a16="http://schemas.microsoft.com/office/drawing/2014/main" id="{B5C5CE7C-FAFA-8544-9696-A88563039027}"/>
                      </a:ext>
                    </a:extLst>
                  </p:cNvPr>
                  <p:cNvSpPr/>
                  <p:nvPr/>
                </p:nvSpPr>
                <p:spPr>
                  <a:xfrm>
                    <a:off x="1530350" y="3723276"/>
                    <a:ext cx="596899" cy="15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6" name="矩形 115">
                  <a:extLst>
                    <a:ext uri="{FF2B5EF4-FFF2-40B4-BE49-F238E27FC236}">
                      <a16:creationId xmlns:a16="http://schemas.microsoft.com/office/drawing/2014/main" id="{D281F53B-6B4D-7B0A-4B1D-B0B185D1416F}"/>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B71582CF-5B22-0F8E-CFB0-C22B341FE5FE}"/>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20" name="群組 119">
              <a:extLst>
                <a:ext uri="{FF2B5EF4-FFF2-40B4-BE49-F238E27FC236}">
                  <a16:creationId xmlns:a16="http://schemas.microsoft.com/office/drawing/2014/main" id="{8FCE7487-2C60-AF36-F4CD-274257E950CC}"/>
                </a:ext>
              </a:extLst>
            </p:cNvPr>
            <p:cNvGrpSpPr/>
            <p:nvPr/>
          </p:nvGrpSpPr>
          <p:grpSpPr>
            <a:xfrm>
              <a:off x="3018360" y="1828796"/>
              <a:ext cx="946151" cy="564955"/>
              <a:chOff x="1750267" y="2441405"/>
              <a:chExt cx="946151" cy="564955"/>
            </a:xfrm>
          </p:grpSpPr>
          <p:cxnSp>
            <p:nvCxnSpPr>
              <p:cNvPr id="121" name="直線接點 120">
                <a:extLst>
                  <a:ext uri="{FF2B5EF4-FFF2-40B4-BE49-F238E27FC236}">
                    <a16:creationId xmlns:a16="http://schemas.microsoft.com/office/drawing/2014/main" id="{58E2D0F1-1E8E-2BC8-9B3C-FF69C4D7F9D2}"/>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22" name="群組 121">
                <a:extLst>
                  <a:ext uri="{FF2B5EF4-FFF2-40B4-BE49-F238E27FC236}">
                    <a16:creationId xmlns:a16="http://schemas.microsoft.com/office/drawing/2014/main" id="{D32BD78C-C68A-7907-718C-8B968062F938}"/>
                  </a:ext>
                </a:extLst>
              </p:cNvPr>
              <p:cNvGrpSpPr/>
              <p:nvPr/>
            </p:nvGrpSpPr>
            <p:grpSpPr>
              <a:xfrm>
                <a:off x="1860803" y="2441405"/>
                <a:ext cx="667512" cy="564955"/>
                <a:chOff x="7377584" y="4187688"/>
                <a:chExt cx="622379" cy="564955"/>
              </a:xfrm>
            </p:grpSpPr>
            <p:grpSp>
              <p:nvGrpSpPr>
                <p:cNvPr id="123" name="群組 122">
                  <a:extLst>
                    <a:ext uri="{FF2B5EF4-FFF2-40B4-BE49-F238E27FC236}">
                      <a16:creationId xmlns:a16="http://schemas.microsoft.com/office/drawing/2014/main" id="{059A5F7D-731B-DF68-2FC6-09E2F33F8E0D}"/>
                    </a:ext>
                  </a:extLst>
                </p:cNvPr>
                <p:cNvGrpSpPr/>
                <p:nvPr/>
              </p:nvGrpSpPr>
              <p:grpSpPr>
                <a:xfrm>
                  <a:off x="7377584" y="4187688"/>
                  <a:ext cx="622379" cy="556174"/>
                  <a:chOff x="1505367" y="3287062"/>
                  <a:chExt cx="646866" cy="556174"/>
                </a:xfrm>
              </p:grpSpPr>
              <p:sp>
                <p:nvSpPr>
                  <p:cNvPr id="126" name="梯形 125">
                    <a:extLst>
                      <a:ext uri="{FF2B5EF4-FFF2-40B4-BE49-F238E27FC236}">
                        <a16:creationId xmlns:a16="http://schemas.microsoft.com/office/drawing/2014/main" id="{E35E9858-4966-A980-5C19-F3374BF0471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7" name="矩形 126">
                    <a:extLst>
                      <a:ext uri="{FF2B5EF4-FFF2-40B4-BE49-F238E27FC236}">
                        <a16:creationId xmlns:a16="http://schemas.microsoft.com/office/drawing/2014/main" id="{FA623496-51B4-DCE1-46A2-7D51591520E7}"/>
                      </a:ext>
                    </a:extLst>
                  </p:cNvPr>
                  <p:cNvSpPr/>
                  <p:nvPr/>
                </p:nvSpPr>
                <p:spPr>
                  <a:xfrm>
                    <a:off x="1530350" y="3723275"/>
                    <a:ext cx="596899" cy="119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4" name="矩形 123">
                  <a:extLst>
                    <a:ext uri="{FF2B5EF4-FFF2-40B4-BE49-F238E27FC236}">
                      <a16:creationId xmlns:a16="http://schemas.microsoft.com/office/drawing/2014/main" id="{DDCA1257-22BB-84DD-2BF6-74A54BE6DAD1}"/>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97E87FEF-8366-2BCF-8559-CB577B33BA7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28" name="群組 127">
              <a:extLst>
                <a:ext uri="{FF2B5EF4-FFF2-40B4-BE49-F238E27FC236}">
                  <a16:creationId xmlns:a16="http://schemas.microsoft.com/office/drawing/2014/main" id="{3E77066B-291D-BE95-A8BE-7AAF6CF21A3F}"/>
                </a:ext>
              </a:extLst>
            </p:cNvPr>
            <p:cNvGrpSpPr/>
            <p:nvPr/>
          </p:nvGrpSpPr>
          <p:grpSpPr>
            <a:xfrm>
              <a:off x="3835643" y="1828796"/>
              <a:ext cx="946151" cy="567820"/>
              <a:chOff x="1750267" y="2441405"/>
              <a:chExt cx="946151" cy="567820"/>
            </a:xfrm>
          </p:grpSpPr>
          <p:cxnSp>
            <p:nvCxnSpPr>
              <p:cNvPr id="129" name="直線接點 128">
                <a:extLst>
                  <a:ext uri="{FF2B5EF4-FFF2-40B4-BE49-F238E27FC236}">
                    <a16:creationId xmlns:a16="http://schemas.microsoft.com/office/drawing/2014/main" id="{FDA54634-0B26-162B-48F0-C0B7DD0FBBFA}"/>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0897FD67-B3D6-9D4D-4E69-D39E320C6926}"/>
                  </a:ext>
                </a:extLst>
              </p:cNvPr>
              <p:cNvGrpSpPr/>
              <p:nvPr/>
            </p:nvGrpSpPr>
            <p:grpSpPr>
              <a:xfrm>
                <a:off x="1860803" y="2441405"/>
                <a:ext cx="667512" cy="567820"/>
                <a:chOff x="7377584" y="4187688"/>
                <a:chExt cx="622379" cy="567820"/>
              </a:xfrm>
            </p:grpSpPr>
            <p:grpSp>
              <p:nvGrpSpPr>
                <p:cNvPr id="131" name="群組 130">
                  <a:extLst>
                    <a:ext uri="{FF2B5EF4-FFF2-40B4-BE49-F238E27FC236}">
                      <a16:creationId xmlns:a16="http://schemas.microsoft.com/office/drawing/2014/main" id="{636E6E4B-868B-DEF3-50CE-F99086773D02}"/>
                    </a:ext>
                  </a:extLst>
                </p:cNvPr>
                <p:cNvGrpSpPr/>
                <p:nvPr/>
              </p:nvGrpSpPr>
              <p:grpSpPr>
                <a:xfrm>
                  <a:off x="7377584" y="4187688"/>
                  <a:ext cx="622379" cy="567820"/>
                  <a:chOff x="1505367" y="3287062"/>
                  <a:chExt cx="646866" cy="567820"/>
                </a:xfrm>
              </p:grpSpPr>
              <p:sp>
                <p:nvSpPr>
                  <p:cNvPr id="134" name="梯形 133">
                    <a:extLst>
                      <a:ext uri="{FF2B5EF4-FFF2-40B4-BE49-F238E27FC236}">
                        <a16:creationId xmlns:a16="http://schemas.microsoft.com/office/drawing/2014/main" id="{25B998F2-B767-6BC6-51D5-A50A904526A4}"/>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5" name="矩形 134">
                    <a:extLst>
                      <a:ext uri="{FF2B5EF4-FFF2-40B4-BE49-F238E27FC236}">
                        <a16:creationId xmlns:a16="http://schemas.microsoft.com/office/drawing/2014/main" id="{0E243C95-9B53-4DF6-0CE8-7D4A66843B53}"/>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2" name="矩形 131">
                  <a:extLst>
                    <a:ext uri="{FF2B5EF4-FFF2-40B4-BE49-F238E27FC236}">
                      <a16:creationId xmlns:a16="http://schemas.microsoft.com/office/drawing/2014/main" id="{FEA2524E-B211-A922-BD9F-53EDBC8B6762}"/>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矩形 132">
                  <a:extLst>
                    <a:ext uri="{FF2B5EF4-FFF2-40B4-BE49-F238E27FC236}">
                      <a16:creationId xmlns:a16="http://schemas.microsoft.com/office/drawing/2014/main" id="{0C3FA979-68E4-302C-B9C7-241A57ED5FE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36" name="群組 135">
              <a:extLst>
                <a:ext uri="{FF2B5EF4-FFF2-40B4-BE49-F238E27FC236}">
                  <a16:creationId xmlns:a16="http://schemas.microsoft.com/office/drawing/2014/main" id="{EB6172F3-29BB-33C3-D222-1CFBA80BE13F}"/>
                </a:ext>
              </a:extLst>
            </p:cNvPr>
            <p:cNvGrpSpPr/>
            <p:nvPr/>
          </p:nvGrpSpPr>
          <p:grpSpPr>
            <a:xfrm>
              <a:off x="4662665" y="1828797"/>
              <a:ext cx="946151" cy="564955"/>
              <a:chOff x="1750267" y="2441405"/>
              <a:chExt cx="946151" cy="564955"/>
            </a:xfrm>
          </p:grpSpPr>
          <p:cxnSp>
            <p:nvCxnSpPr>
              <p:cNvPr id="137" name="直線接點 136">
                <a:extLst>
                  <a:ext uri="{FF2B5EF4-FFF2-40B4-BE49-F238E27FC236}">
                    <a16:creationId xmlns:a16="http://schemas.microsoft.com/office/drawing/2014/main" id="{BC13D13E-0989-D633-6B04-D6EBA1C2A123}"/>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F76786A5-9B41-562A-6CB9-BDBE61262530}"/>
                  </a:ext>
                </a:extLst>
              </p:cNvPr>
              <p:cNvGrpSpPr/>
              <p:nvPr/>
            </p:nvGrpSpPr>
            <p:grpSpPr>
              <a:xfrm>
                <a:off x="1860803" y="2441405"/>
                <a:ext cx="667512" cy="564955"/>
                <a:chOff x="7377584" y="4187688"/>
                <a:chExt cx="622379" cy="564955"/>
              </a:xfrm>
            </p:grpSpPr>
            <p:grpSp>
              <p:nvGrpSpPr>
                <p:cNvPr id="139" name="群組 138">
                  <a:extLst>
                    <a:ext uri="{FF2B5EF4-FFF2-40B4-BE49-F238E27FC236}">
                      <a16:creationId xmlns:a16="http://schemas.microsoft.com/office/drawing/2014/main" id="{52E0243A-D71E-F5DC-6C76-2C678592CD1E}"/>
                    </a:ext>
                  </a:extLst>
                </p:cNvPr>
                <p:cNvGrpSpPr/>
                <p:nvPr/>
              </p:nvGrpSpPr>
              <p:grpSpPr>
                <a:xfrm>
                  <a:off x="7377584" y="4187688"/>
                  <a:ext cx="622379" cy="507200"/>
                  <a:chOff x="1505367" y="3287062"/>
                  <a:chExt cx="646866" cy="507200"/>
                </a:xfrm>
              </p:grpSpPr>
              <p:sp>
                <p:nvSpPr>
                  <p:cNvPr id="142" name="梯形 141">
                    <a:extLst>
                      <a:ext uri="{FF2B5EF4-FFF2-40B4-BE49-F238E27FC236}">
                        <a16:creationId xmlns:a16="http://schemas.microsoft.com/office/drawing/2014/main" id="{809375F5-A6EB-A168-1789-892B373E5D95}"/>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FCA65449-FC44-80A0-0AB8-80AD4815B10D}"/>
                      </a:ext>
                    </a:extLst>
                  </p:cNvPr>
                  <p:cNvSpPr/>
                  <p:nvPr/>
                </p:nvSpPr>
                <p:spPr>
                  <a:xfrm>
                    <a:off x="1530350" y="3723275"/>
                    <a:ext cx="596899" cy="70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0" name="矩形 139">
                  <a:extLst>
                    <a:ext uri="{FF2B5EF4-FFF2-40B4-BE49-F238E27FC236}">
                      <a16:creationId xmlns:a16="http://schemas.microsoft.com/office/drawing/2014/main" id="{951FA3C6-2C4C-9769-D644-C6CCC1A24566}"/>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4AFA4E8B-5E2F-4840-93D8-860DD05AE7C7}"/>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44" name="群組 143">
              <a:extLst>
                <a:ext uri="{FF2B5EF4-FFF2-40B4-BE49-F238E27FC236}">
                  <a16:creationId xmlns:a16="http://schemas.microsoft.com/office/drawing/2014/main" id="{01FABFEC-3930-1B0D-9695-E2C16DB8CC99}"/>
                </a:ext>
              </a:extLst>
            </p:cNvPr>
            <p:cNvGrpSpPr/>
            <p:nvPr/>
          </p:nvGrpSpPr>
          <p:grpSpPr>
            <a:xfrm>
              <a:off x="5486336" y="1828798"/>
              <a:ext cx="946151" cy="564955"/>
              <a:chOff x="1750267" y="2441405"/>
              <a:chExt cx="946151" cy="564955"/>
            </a:xfrm>
          </p:grpSpPr>
          <p:cxnSp>
            <p:nvCxnSpPr>
              <p:cNvPr id="145" name="直線接點 144">
                <a:extLst>
                  <a:ext uri="{FF2B5EF4-FFF2-40B4-BE49-F238E27FC236}">
                    <a16:creationId xmlns:a16="http://schemas.microsoft.com/office/drawing/2014/main" id="{632C4489-79ED-A9B5-7ADC-24E91219629B}"/>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6" name="群組 145">
                <a:extLst>
                  <a:ext uri="{FF2B5EF4-FFF2-40B4-BE49-F238E27FC236}">
                    <a16:creationId xmlns:a16="http://schemas.microsoft.com/office/drawing/2014/main" id="{A11B9D26-3480-7960-0F93-371000C690F0}"/>
                  </a:ext>
                </a:extLst>
              </p:cNvPr>
              <p:cNvGrpSpPr/>
              <p:nvPr/>
            </p:nvGrpSpPr>
            <p:grpSpPr>
              <a:xfrm>
                <a:off x="1860803" y="2441405"/>
                <a:ext cx="667512" cy="564955"/>
                <a:chOff x="7377584" y="4187688"/>
                <a:chExt cx="622379" cy="564955"/>
              </a:xfrm>
            </p:grpSpPr>
            <p:grpSp>
              <p:nvGrpSpPr>
                <p:cNvPr id="147" name="群組 146">
                  <a:extLst>
                    <a:ext uri="{FF2B5EF4-FFF2-40B4-BE49-F238E27FC236}">
                      <a16:creationId xmlns:a16="http://schemas.microsoft.com/office/drawing/2014/main" id="{6DA5E217-7457-FEE5-97FE-7BEA60DDE58B}"/>
                    </a:ext>
                  </a:extLst>
                </p:cNvPr>
                <p:cNvGrpSpPr/>
                <p:nvPr/>
              </p:nvGrpSpPr>
              <p:grpSpPr>
                <a:xfrm>
                  <a:off x="7377584" y="4187688"/>
                  <a:ext cx="622379" cy="530846"/>
                  <a:chOff x="1505367" y="3287062"/>
                  <a:chExt cx="646866" cy="530846"/>
                </a:xfrm>
              </p:grpSpPr>
              <p:sp>
                <p:nvSpPr>
                  <p:cNvPr id="150" name="梯形 149">
                    <a:extLst>
                      <a:ext uri="{FF2B5EF4-FFF2-40B4-BE49-F238E27FC236}">
                        <a16:creationId xmlns:a16="http://schemas.microsoft.com/office/drawing/2014/main" id="{145C6399-6DEC-2B92-A20E-28C08FB225E1}"/>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1" name="矩形 150">
                    <a:extLst>
                      <a:ext uri="{FF2B5EF4-FFF2-40B4-BE49-F238E27FC236}">
                        <a16:creationId xmlns:a16="http://schemas.microsoft.com/office/drawing/2014/main" id="{7FFCF2AB-810A-0A8C-7165-AC7DBFB74B5B}"/>
                      </a:ext>
                    </a:extLst>
                  </p:cNvPr>
                  <p:cNvSpPr/>
                  <p:nvPr/>
                </p:nvSpPr>
                <p:spPr>
                  <a:xfrm>
                    <a:off x="1530350" y="3723275"/>
                    <a:ext cx="596899" cy="9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8" name="矩形 147">
                  <a:extLst>
                    <a:ext uri="{FF2B5EF4-FFF2-40B4-BE49-F238E27FC236}">
                      <a16:creationId xmlns:a16="http://schemas.microsoft.com/office/drawing/2014/main" id="{9495EEAE-8DE2-50EC-517E-D01A98E3506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矩形 148">
                  <a:extLst>
                    <a:ext uri="{FF2B5EF4-FFF2-40B4-BE49-F238E27FC236}">
                      <a16:creationId xmlns:a16="http://schemas.microsoft.com/office/drawing/2014/main" id="{7CFD6B3C-670D-519F-2EDF-E04C3072F54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11" name="群組 110">
              <a:extLst>
                <a:ext uri="{FF2B5EF4-FFF2-40B4-BE49-F238E27FC236}">
                  <a16:creationId xmlns:a16="http://schemas.microsoft.com/office/drawing/2014/main" id="{9B61A7C9-8E2B-5AFE-B3BF-A189ECAD892A}"/>
                </a:ext>
              </a:extLst>
            </p:cNvPr>
            <p:cNvGrpSpPr/>
            <p:nvPr/>
          </p:nvGrpSpPr>
          <p:grpSpPr>
            <a:xfrm>
              <a:off x="1369896" y="1828794"/>
              <a:ext cx="946151" cy="588806"/>
              <a:chOff x="1750267" y="2441405"/>
              <a:chExt cx="946151" cy="588806"/>
            </a:xfrm>
          </p:grpSpPr>
          <p:cxnSp>
            <p:nvCxnSpPr>
              <p:cNvPr id="109" name="直線接點 108">
                <a:extLst>
                  <a:ext uri="{FF2B5EF4-FFF2-40B4-BE49-F238E27FC236}">
                    <a16:creationId xmlns:a16="http://schemas.microsoft.com/office/drawing/2014/main" id="{49B068D8-E2CD-0968-9898-B06BEA10F74D}"/>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6" name="群組 105">
                <a:extLst>
                  <a:ext uri="{FF2B5EF4-FFF2-40B4-BE49-F238E27FC236}">
                    <a16:creationId xmlns:a16="http://schemas.microsoft.com/office/drawing/2014/main" id="{E5661A9A-B418-FB2B-9EC6-F665B657A7FA}"/>
                  </a:ext>
                </a:extLst>
              </p:cNvPr>
              <p:cNvGrpSpPr/>
              <p:nvPr/>
            </p:nvGrpSpPr>
            <p:grpSpPr>
              <a:xfrm>
                <a:off x="1860803" y="2441405"/>
                <a:ext cx="667512" cy="588806"/>
                <a:chOff x="7377584" y="4187688"/>
                <a:chExt cx="622379" cy="588806"/>
              </a:xfrm>
            </p:grpSpPr>
            <p:grpSp>
              <p:nvGrpSpPr>
                <p:cNvPr id="83" name="群組 82">
                  <a:extLst>
                    <a:ext uri="{FF2B5EF4-FFF2-40B4-BE49-F238E27FC236}">
                      <a16:creationId xmlns:a16="http://schemas.microsoft.com/office/drawing/2014/main" id="{C5CD41D7-43F0-BE8A-A54A-2377964C0DCA}"/>
                    </a:ext>
                  </a:extLst>
                </p:cNvPr>
                <p:cNvGrpSpPr/>
                <p:nvPr/>
              </p:nvGrpSpPr>
              <p:grpSpPr>
                <a:xfrm>
                  <a:off x="7377584" y="4187688"/>
                  <a:ext cx="622379" cy="588806"/>
                  <a:chOff x="1505367" y="3287062"/>
                  <a:chExt cx="646866" cy="588806"/>
                </a:xfrm>
              </p:grpSpPr>
              <p:sp>
                <p:nvSpPr>
                  <p:cNvPr id="84" name="梯形 83">
                    <a:extLst>
                      <a:ext uri="{FF2B5EF4-FFF2-40B4-BE49-F238E27FC236}">
                        <a16:creationId xmlns:a16="http://schemas.microsoft.com/office/drawing/2014/main" id="{E2EFF9AD-7586-5D07-900E-1BBB28A420B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6" name="矩形 85">
                    <a:extLst>
                      <a:ext uri="{FF2B5EF4-FFF2-40B4-BE49-F238E27FC236}">
                        <a16:creationId xmlns:a16="http://schemas.microsoft.com/office/drawing/2014/main" id="{7C9DE88C-C47E-B1C5-44D7-8ABCEADB41CC}"/>
                      </a:ext>
                    </a:extLst>
                  </p:cNvPr>
                  <p:cNvSpPr/>
                  <p:nvPr/>
                </p:nvSpPr>
                <p:spPr>
                  <a:xfrm>
                    <a:off x="1530350" y="3723275"/>
                    <a:ext cx="596899" cy="152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4" name="矩形 103">
                  <a:extLst>
                    <a:ext uri="{FF2B5EF4-FFF2-40B4-BE49-F238E27FC236}">
                      <a16:creationId xmlns:a16="http://schemas.microsoft.com/office/drawing/2014/main" id="{A02585BC-5E8B-5323-0005-B001EA3E49EB}"/>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E47D144A-58CD-2D8F-9576-5A15A522DBDC}"/>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153" name="文字方塊 152">
            <a:extLst>
              <a:ext uri="{FF2B5EF4-FFF2-40B4-BE49-F238E27FC236}">
                <a16:creationId xmlns:a16="http://schemas.microsoft.com/office/drawing/2014/main" id="{37B44179-F1CA-9498-1B2C-6DCDDE353EA7}"/>
              </a:ext>
            </a:extLst>
          </p:cNvPr>
          <p:cNvSpPr txBox="1"/>
          <p:nvPr/>
        </p:nvSpPr>
        <p:spPr>
          <a:xfrm>
            <a:off x="473797" y="3200400"/>
            <a:ext cx="850052" cy="369332"/>
          </a:xfrm>
          <a:prstGeom prst="rect">
            <a:avLst/>
          </a:prstGeom>
          <a:noFill/>
        </p:spPr>
        <p:txBody>
          <a:bodyPr wrap="square" rtlCol="0">
            <a:spAutoFit/>
          </a:bodyPr>
          <a:lstStyle/>
          <a:p>
            <a:r>
              <a:rPr lang="en-US" altLang="zh-TW" dirty="0"/>
              <a:t>DQS0</a:t>
            </a:r>
            <a:endParaRPr lang="zh-TW" altLang="en-US" dirty="0"/>
          </a:p>
        </p:txBody>
      </p:sp>
      <p:grpSp>
        <p:nvGrpSpPr>
          <p:cNvPr id="154" name="群組 153">
            <a:extLst>
              <a:ext uri="{FF2B5EF4-FFF2-40B4-BE49-F238E27FC236}">
                <a16:creationId xmlns:a16="http://schemas.microsoft.com/office/drawing/2014/main" id="{D3151497-4F35-018C-541E-D5B3FD08AF31}"/>
              </a:ext>
            </a:extLst>
          </p:cNvPr>
          <p:cNvGrpSpPr/>
          <p:nvPr/>
        </p:nvGrpSpPr>
        <p:grpSpPr>
          <a:xfrm>
            <a:off x="2681548" y="3200400"/>
            <a:ext cx="5062591" cy="567822"/>
            <a:chOff x="1369896" y="1828794"/>
            <a:chExt cx="5062591" cy="567822"/>
          </a:xfrm>
        </p:grpSpPr>
        <p:grpSp>
          <p:nvGrpSpPr>
            <p:cNvPr id="155" name="群組 154">
              <a:extLst>
                <a:ext uri="{FF2B5EF4-FFF2-40B4-BE49-F238E27FC236}">
                  <a16:creationId xmlns:a16="http://schemas.microsoft.com/office/drawing/2014/main" id="{8F2D50CD-D0B7-9CDC-87C4-8A64CF016F14}"/>
                </a:ext>
              </a:extLst>
            </p:cNvPr>
            <p:cNvGrpSpPr/>
            <p:nvPr/>
          </p:nvGrpSpPr>
          <p:grpSpPr>
            <a:xfrm>
              <a:off x="2194409" y="1828795"/>
              <a:ext cx="946151" cy="567820"/>
              <a:chOff x="1750267" y="2441405"/>
              <a:chExt cx="946151" cy="567820"/>
            </a:xfrm>
          </p:grpSpPr>
          <p:cxnSp>
            <p:nvCxnSpPr>
              <p:cNvPr id="196" name="直線接點 195">
                <a:extLst>
                  <a:ext uri="{FF2B5EF4-FFF2-40B4-BE49-F238E27FC236}">
                    <a16:creationId xmlns:a16="http://schemas.microsoft.com/office/drawing/2014/main" id="{9869EAF0-C243-A78D-D36C-0C0B3F2AC1E1}"/>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7" name="群組 196">
                <a:extLst>
                  <a:ext uri="{FF2B5EF4-FFF2-40B4-BE49-F238E27FC236}">
                    <a16:creationId xmlns:a16="http://schemas.microsoft.com/office/drawing/2014/main" id="{F4E5C2DB-4794-6793-61C4-D7E595A25E21}"/>
                  </a:ext>
                </a:extLst>
              </p:cNvPr>
              <p:cNvGrpSpPr/>
              <p:nvPr/>
            </p:nvGrpSpPr>
            <p:grpSpPr>
              <a:xfrm>
                <a:off x="1860803" y="2441405"/>
                <a:ext cx="667512" cy="567820"/>
                <a:chOff x="7377584" y="4187688"/>
                <a:chExt cx="622379" cy="567820"/>
              </a:xfrm>
            </p:grpSpPr>
            <p:grpSp>
              <p:nvGrpSpPr>
                <p:cNvPr id="198" name="群組 197">
                  <a:extLst>
                    <a:ext uri="{FF2B5EF4-FFF2-40B4-BE49-F238E27FC236}">
                      <a16:creationId xmlns:a16="http://schemas.microsoft.com/office/drawing/2014/main" id="{208A0E55-E27C-79B8-6222-001FF402C876}"/>
                    </a:ext>
                  </a:extLst>
                </p:cNvPr>
                <p:cNvGrpSpPr/>
                <p:nvPr/>
              </p:nvGrpSpPr>
              <p:grpSpPr>
                <a:xfrm>
                  <a:off x="7377584" y="4187688"/>
                  <a:ext cx="622379" cy="567820"/>
                  <a:chOff x="1505367" y="3287062"/>
                  <a:chExt cx="646866" cy="567820"/>
                </a:xfrm>
              </p:grpSpPr>
              <p:sp>
                <p:nvSpPr>
                  <p:cNvPr id="201" name="梯形 200">
                    <a:extLst>
                      <a:ext uri="{FF2B5EF4-FFF2-40B4-BE49-F238E27FC236}">
                        <a16:creationId xmlns:a16="http://schemas.microsoft.com/office/drawing/2014/main" id="{C920A2B0-D3AF-C924-982B-77A8758ED7F4}"/>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2" name="矩形 201">
                    <a:extLst>
                      <a:ext uri="{FF2B5EF4-FFF2-40B4-BE49-F238E27FC236}">
                        <a16:creationId xmlns:a16="http://schemas.microsoft.com/office/drawing/2014/main" id="{E38B5886-9D7B-DDEA-36A8-09AF65FC4F07}"/>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9" name="矩形 198">
                  <a:extLst>
                    <a:ext uri="{FF2B5EF4-FFF2-40B4-BE49-F238E27FC236}">
                      <a16:creationId xmlns:a16="http://schemas.microsoft.com/office/drawing/2014/main" id="{6322A424-ABAC-8C5B-B2A1-CD848036AFDF}"/>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矩形 199">
                  <a:extLst>
                    <a:ext uri="{FF2B5EF4-FFF2-40B4-BE49-F238E27FC236}">
                      <a16:creationId xmlns:a16="http://schemas.microsoft.com/office/drawing/2014/main" id="{B0ED74C4-E640-E0A5-5980-C984398DD277}"/>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6" name="群組 155">
              <a:extLst>
                <a:ext uri="{FF2B5EF4-FFF2-40B4-BE49-F238E27FC236}">
                  <a16:creationId xmlns:a16="http://schemas.microsoft.com/office/drawing/2014/main" id="{10AC31EC-D93A-1AF6-9AAC-3574A4C3E7F6}"/>
                </a:ext>
              </a:extLst>
            </p:cNvPr>
            <p:cNvGrpSpPr/>
            <p:nvPr/>
          </p:nvGrpSpPr>
          <p:grpSpPr>
            <a:xfrm>
              <a:off x="3018360" y="1828796"/>
              <a:ext cx="946151" cy="564955"/>
              <a:chOff x="1750267" y="2441405"/>
              <a:chExt cx="946151" cy="564955"/>
            </a:xfrm>
          </p:grpSpPr>
          <p:cxnSp>
            <p:nvCxnSpPr>
              <p:cNvPr id="189" name="直線接點 188">
                <a:extLst>
                  <a:ext uri="{FF2B5EF4-FFF2-40B4-BE49-F238E27FC236}">
                    <a16:creationId xmlns:a16="http://schemas.microsoft.com/office/drawing/2014/main" id="{8682C9EF-5953-AA86-F759-5ADC705D97EA}"/>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0" name="群組 189">
                <a:extLst>
                  <a:ext uri="{FF2B5EF4-FFF2-40B4-BE49-F238E27FC236}">
                    <a16:creationId xmlns:a16="http://schemas.microsoft.com/office/drawing/2014/main" id="{38BA479B-1AAB-7448-32E9-F75BCBC21215}"/>
                  </a:ext>
                </a:extLst>
              </p:cNvPr>
              <p:cNvGrpSpPr/>
              <p:nvPr/>
            </p:nvGrpSpPr>
            <p:grpSpPr>
              <a:xfrm>
                <a:off x="1860803" y="2441405"/>
                <a:ext cx="667512" cy="564955"/>
                <a:chOff x="7377584" y="4187688"/>
                <a:chExt cx="622379" cy="564955"/>
              </a:xfrm>
            </p:grpSpPr>
            <p:grpSp>
              <p:nvGrpSpPr>
                <p:cNvPr id="191" name="群組 190">
                  <a:extLst>
                    <a:ext uri="{FF2B5EF4-FFF2-40B4-BE49-F238E27FC236}">
                      <a16:creationId xmlns:a16="http://schemas.microsoft.com/office/drawing/2014/main" id="{0F7E9984-974A-17EA-C975-EBE083DF2800}"/>
                    </a:ext>
                  </a:extLst>
                </p:cNvPr>
                <p:cNvGrpSpPr/>
                <p:nvPr/>
              </p:nvGrpSpPr>
              <p:grpSpPr>
                <a:xfrm>
                  <a:off x="7377584" y="4187688"/>
                  <a:ext cx="622379" cy="523410"/>
                  <a:chOff x="1505367" y="3287062"/>
                  <a:chExt cx="646866" cy="523410"/>
                </a:xfrm>
              </p:grpSpPr>
              <p:sp>
                <p:nvSpPr>
                  <p:cNvPr id="194" name="梯形 193">
                    <a:extLst>
                      <a:ext uri="{FF2B5EF4-FFF2-40B4-BE49-F238E27FC236}">
                        <a16:creationId xmlns:a16="http://schemas.microsoft.com/office/drawing/2014/main" id="{407DD65D-D117-64F7-FDC7-B5E4B9796740}"/>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矩形 194">
                    <a:extLst>
                      <a:ext uri="{FF2B5EF4-FFF2-40B4-BE49-F238E27FC236}">
                        <a16:creationId xmlns:a16="http://schemas.microsoft.com/office/drawing/2014/main" id="{3E8D6C93-F191-E8DB-66C8-7D6E5D145E7B}"/>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2" name="矩形 191">
                  <a:extLst>
                    <a:ext uri="{FF2B5EF4-FFF2-40B4-BE49-F238E27FC236}">
                      <a16:creationId xmlns:a16="http://schemas.microsoft.com/office/drawing/2014/main" id="{1D89AB7D-2920-9A1E-8397-DE0B2AAE8F1F}"/>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矩形 192">
                  <a:extLst>
                    <a:ext uri="{FF2B5EF4-FFF2-40B4-BE49-F238E27FC236}">
                      <a16:creationId xmlns:a16="http://schemas.microsoft.com/office/drawing/2014/main" id="{1A345FC9-21CF-337B-7372-0B916C8D2407}"/>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7" name="群組 156">
              <a:extLst>
                <a:ext uri="{FF2B5EF4-FFF2-40B4-BE49-F238E27FC236}">
                  <a16:creationId xmlns:a16="http://schemas.microsoft.com/office/drawing/2014/main" id="{CDB08DE3-F51E-5DA6-770A-0EA569790CC7}"/>
                </a:ext>
              </a:extLst>
            </p:cNvPr>
            <p:cNvGrpSpPr/>
            <p:nvPr/>
          </p:nvGrpSpPr>
          <p:grpSpPr>
            <a:xfrm>
              <a:off x="3835643" y="1828796"/>
              <a:ext cx="946151" cy="567818"/>
              <a:chOff x="1750267" y="2441405"/>
              <a:chExt cx="946151" cy="567818"/>
            </a:xfrm>
          </p:grpSpPr>
          <p:cxnSp>
            <p:nvCxnSpPr>
              <p:cNvPr id="182" name="直線接點 181">
                <a:extLst>
                  <a:ext uri="{FF2B5EF4-FFF2-40B4-BE49-F238E27FC236}">
                    <a16:creationId xmlns:a16="http://schemas.microsoft.com/office/drawing/2014/main" id="{7897B68F-A94A-743D-D913-A844925245A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83" name="群組 182">
                <a:extLst>
                  <a:ext uri="{FF2B5EF4-FFF2-40B4-BE49-F238E27FC236}">
                    <a16:creationId xmlns:a16="http://schemas.microsoft.com/office/drawing/2014/main" id="{22EF1704-209C-6CF4-6369-BEB7927CBAE8}"/>
                  </a:ext>
                </a:extLst>
              </p:cNvPr>
              <p:cNvGrpSpPr/>
              <p:nvPr/>
            </p:nvGrpSpPr>
            <p:grpSpPr>
              <a:xfrm>
                <a:off x="1860803" y="2441405"/>
                <a:ext cx="667512" cy="567818"/>
                <a:chOff x="7377584" y="4187688"/>
                <a:chExt cx="622379" cy="567818"/>
              </a:xfrm>
            </p:grpSpPr>
            <p:grpSp>
              <p:nvGrpSpPr>
                <p:cNvPr id="184" name="群組 183">
                  <a:extLst>
                    <a:ext uri="{FF2B5EF4-FFF2-40B4-BE49-F238E27FC236}">
                      <a16:creationId xmlns:a16="http://schemas.microsoft.com/office/drawing/2014/main" id="{0C711976-F00E-4C90-9EBB-67034512266B}"/>
                    </a:ext>
                  </a:extLst>
                </p:cNvPr>
                <p:cNvGrpSpPr/>
                <p:nvPr/>
              </p:nvGrpSpPr>
              <p:grpSpPr>
                <a:xfrm>
                  <a:off x="7377584" y="4187688"/>
                  <a:ext cx="622379" cy="567818"/>
                  <a:chOff x="1505367" y="3287062"/>
                  <a:chExt cx="646866" cy="567818"/>
                </a:xfrm>
              </p:grpSpPr>
              <p:sp>
                <p:nvSpPr>
                  <p:cNvPr id="187" name="梯形 186">
                    <a:extLst>
                      <a:ext uri="{FF2B5EF4-FFF2-40B4-BE49-F238E27FC236}">
                        <a16:creationId xmlns:a16="http://schemas.microsoft.com/office/drawing/2014/main" id="{78D6AA16-56B6-7657-0BCB-61E7CA07272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8" name="矩形 187">
                    <a:extLst>
                      <a:ext uri="{FF2B5EF4-FFF2-40B4-BE49-F238E27FC236}">
                        <a16:creationId xmlns:a16="http://schemas.microsoft.com/office/drawing/2014/main" id="{60653BDC-8721-0DDD-DA26-266925DA72CF}"/>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5" name="矩形 184">
                  <a:extLst>
                    <a:ext uri="{FF2B5EF4-FFF2-40B4-BE49-F238E27FC236}">
                      <a16:creationId xmlns:a16="http://schemas.microsoft.com/office/drawing/2014/main" id="{0F25BDCA-645A-88C3-C9C7-8E4D6D16E0A2}"/>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a:extLst>
                    <a:ext uri="{FF2B5EF4-FFF2-40B4-BE49-F238E27FC236}">
                      <a16:creationId xmlns:a16="http://schemas.microsoft.com/office/drawing/2014/main" id="{2588ABC1-63BB-EFFC-BED8-163ABD04AF12}"/>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8" name="群組 157">
              <a:extLst>
                <a:ext uri="{FF2B5EF4-FFF2-40B4-BE49-F238E27FC236}">
                  <a16:creationId xmlns:a16="http://schemas.microsoft.com/office/drawing/2014/main" id="{97317429-E245-19F1-2970-AFE82E8B4EF6}"/>
                </a:ext>
              </a:extLst>
            </p:cNvPr>
            <p:cNvGrpSpPr/>
            <p:nvPr/>
          </p:nvGrpSpPr>
          <p:grpSpPr>
            <a:xfrm>
              <a:off x="4662665" y="1828797"/>
              <a:ext cx="946151" cy="564955"/>
              <a:chOff x="1750267" y="2441405"/>
              <a:chExt cx="946151" cy="564955"/>
            </a:xfrm>
          </p:grpSpPr>
          <p:cxnSp>
            <p:nvCxnSpPr>
              <p:cNvPr id="175" name="直線接點 174">
                <a:extLst>
                  <a:ext uri="{FF2B5EF4-FFF2-40B4-BE49-F238E27FC236}">
                    <a16:creationId xmlns:a16="http://schemas.microsoft.com/office/drawing/2014/main" id="{6E3713BE-743C-FBF6-567B-D9E2F5CE54F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76" name="群組 175">
                <a:extLst>
                  <a:ext uri="{FF2B5EF4-FFF2-40B4-BE49-F238E27FC236}">
                    <a16:creationId xmlns:a16="http://schemas.microsoft.com/office/drawing/2014/main" id="{04A0269D-BA96-D38C-75D1-578DFE537290}"/>
                  </a:ext>
                </a:extLst>
              </p:cNvPr>
              <p:cNvGrpSpPr/>
              <p:nvPr/>
            </p:nvGrpSpPr>
            <p:grpSpPr>
              <a:xfrm>
                <a:off x="1860803" y="2441405"/>
                <a:ext cx="667512" cy="564955"/>
                <a:chOff x="7377584" y="4187688"/>
                <a:chExt cx="622379" cy="564955"/>
              </a:xfrm>
            </p:grpSpPr>
            <p:grpSp>
              <p:nvGrpSpPr>
                <p:cNvPr id="177" name="群組 176">
                  <a:extLst>
                    <a:ext uri="{FF2B5EF4-FFF2-40B4-BE49-F238E27FC236}">
                      <a16:creationId xmlns:a16="http://schemas.microsoft.com/office/drawing/2014/main" id="{2FE5CDBD-40A7-6AC4-2EB4-66D950F4245E}"/>
                    </a:ext>
                  </a:extLst>
                </p:cNvPr>
                <p:cNvGrpSpPr/>
                <p:nvPr/>
              </p:nvGrpSpPr>
              <p:grpSpPr>
                <a:xfrm>
                  <a:off x="7377584" y="4187688"/>
                  <a:ext cx="622379" cy="507202"/>
                  <a:chOff x="1505367" y="3287062"/>
                  <a:chExt cx="646866" cy="507202"/>
                </a:xfrm>
              </p:grpSpPr>
              <p:sp>
                <p:nvSpPr>
                  <p:cNvPr id="180" name="梯形 179">
                    <a:extLst>
                      <a:ext uri="{FF2B5EF4-FFF2-40B4-BE49-F238E27FC236}">
                        <a16:creationId xmlns:a16="http://schemas.microsoft.com/office/drawing/2014/main" id="{F8FE8547-0ED0-11EF-54A9-EC5FF22ED6C1}"/>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1" name="矩形 180">
                    <a:extLst>
                      <a:ext uri="{FF2B5EF4-FFF2-40B4-BE49-F238E27FC236}">
                        <a16:creationId xmlns:a16="http://schemas.microsoft.com/office/drawing/2014/main" id="{4ADE5A58-9729-92C0-ED5D-70D4C71578B9}"/>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8" name="矩形 177">
                  <a:extLst>
                    <a:ext uri="{FF2B5EF4-FFF2-40B4-BE49-F238E27FC236}">
                      <a16:creationId xmlns:a16="http://schemas.microsoft.com/office/drawing/2014/main" id="{5F9CAA32-5D84-1503-C8FF-827C9AB951B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a:extLst>
                    <a:ext uri="{FF2B5EF4-FFF2-40B4-BE49-F238E27FC236}">
                      <a16:creationId xmlns:a16="http://schemas.microsoft.com/office/drawing/2014/main" id="{894E5D2E-6841-E4B2-C18C-F8D89287DC3C}"/>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9" name="群組 158">
              <a:extLst>
                <a:ext uri="{FF2B5EF4-FFF2-40B4-BE49-F238E27FC236}">
                  <a16:creationId xmlns:a16="http://schemas.microsoft.com/office/drawing/2014/main" id="{07C8A6A0-8F4F-45A8-9A91-23050FB31CC9}"/>
                </a:ext>
              </a:extLst>
            </p:cNvPr>
            <p:cNvGrpSpPr/>
            <p:nvPr/>
          </p:nvGrpSpPr>
          <p:grpSpPr>
            <a:xfrm>
              <a:off x="5486336" y="1828798"/>
              <a:ext cx="946151" cy="564955"/>
              <a:chOff x="1750267" y="2441405"/>
              <a:chExt cx="946151" cy="564955"/>
            </a:xfrm>
          </p:grpSpPr>
          <p:cxnSp>
            <p:nvCxnSpPr>
              <p:cNvPr id="168" name="直線接點 167">
                <a:extLst>
                  <a:ext uri="{FF2B5EF4-FFF2-40B4-BE49-F238E27FC236}">
                    <a16:creationId xmlns:a16="http://schemas.microsoft.com/office/drawing/2014/main" id="{17239F6B-5934-232A-6A69-C4C8DF32590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69" name="群組 168">
                <a:extLst>
                  <a:ext uri="{FF2B5EF4-FFF2-40B4-BE49-F238E27FC236}">
                    <a16:creationId xmlns:a16="http://schemas.microsoft.com/office/drawing/2014/main" id="{99DAE7EE-C77B-4AD3-ECE7-9307097DE624}"/>
                  </a:ext>
                </a:extLst>
              </p:cNvPr>
              <p:cNvGrpSpPr/>
              <p:nvPr/>
            </p:nvGrpSpPr>
            <p:grpSpPr>
              <a:xfrm>
                <a:off x="1860803" y="2441405"/>
                <a:ext cx="667512" cy="564955"/>
                <a:chOff x="7377584" y="4187688"/>
                <a:chExt cx="622379" cy="564955"/>
              </a:xfrm>
            </p:grpSpPr>
            <p:grpSp>
              <p:nvGrpSpPr>
                <p:cNvPr id="170" name="群組 169">
                  <a:extLst>
                    <a:ext uri="{FF2B5EF4-FFF2-40B4-BE49-F238E27FC236}">
                      <a16:creationId xmlns:a16="http://schemas.microsoft.com/office/drawing/2014/main" id="{EB25FA64-9C62-9287-9EF6-40F307228B8E}"/>
                    </a:ext>
                  </a:extLst>
                </p:cNvPr>
                <p:cNvGrpSpPr/>
                <p:nvPr/>
              </p:nvGrpSpPr>
              <p:grpSpPr>
                <a:xfrm>
                  <a:off x="7377584" y="4187688"/>
                  <a:ext cx="622379" cy="523408"/>
                  <a:chOff x="1505367" y="3287062"/>
                  <a:chExt cx="646866" cy="523408"/>
                </a:xfrm>
              </p:grpSpPr>
              <p:sp>
                <p:nvSpPr>
                  <p:cNvPr id="173" name="梯形 172">
                    <a:extLst>
                      <a:ext uri="{FF2B5EF4-FFF2-40B4-BE49-F238E27FC236}">
                        <a16:creationId xmlns:a16="http://schemas.microsoft.com/office/drawing/2014/main" id="{B91BCEB0-E5FD-9359-5C60-B9E7D4851359}"/>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矩形 173">
                    <a:extLst>
                      <a:ext uri="{FF2B5EF4-FFF2-40B4-BE49-F238E27FC236}">
                        <a16:creationId xmlns:a16="http://schemas.microsoft.com/office/drawing/2014/main" id="{0CD47DA7-2AE7-FA8F-3F63-19AA49541FD2}"/>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1" name="矩形 170">
                  <a:extLst>
                    <a:ext uri="{FF2B5EF4-FFF2-40B4-BE49-F238E27FC236}">
                      <a16:creationId xmlns:a16="http://schemas.microsoft.com/office/drawing/2014/main" id="{D75DC723-A618-C48E-7C33-E69E2E208F6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 name="矩形 171">
                  <a:extLst>
                    <a:ext uri="{FF2B5EF4-FFF2-40B4-BE49-F238E27FC236}">
                      <a16:creationId xmlns:a16="http://schemas.microsoft.com/office/drawing/2014/main" id="{838A06A8-3777-8FDD-5BE6-5EE2A35A0373}"/>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60" name="群組 159">
              <a:extLst>
                <a:ext uri="{FF2B5EF4-FFF2-40B4-BE49-F238E27FC236}">
                  <a16:creationId xmlns:a16="http://schemas.microsoft.com/office/drawing/2014/main" id="{F5F3A240-6C75-310B-2EC3-E2C4892856D8}"/>
                </a:ext>
              </a:extLst>
            </p:cNvPr>
            <p:cNvGrpSpPr/>
            <p:nvPr/>
          </p:nvGrpSpPr>
          <p:grpSpPr>
            <a:xfrm>
              <a:off x="1369896" y="1828794"/>
              <a:ext cx="946151" cy="567822"/>
              <a:chOff x="1750267" y="2441405"/>
              <a:chExt cx="946151" cy="567822"/>
            </a:xfrm>
          </p:grpSpPr>
          <p:cxnSp>
            <p:nvCxnSpPr>
              <p:cNvPr id="161" name="直線接點 160">
                <a:extLst>
                  <a:ext uri="{FF2B5EF4-FFF2-40B4-BE49-F238E27FC236}">
                    <a16:creationId xmlns:a16="http://schemas.microsoft.com/office/drawing/2014/main" id="{58B6302C-C303-CC65-E632-8EB3BCE73F4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62" name="群組 161">
                <a:extLst>
                  <a:ext uri="{FF2B5EF4-FFF2-40B4-BE49-F238E27FC236}">
                    <a16:creationId xmlns:a16="http://schemas.microsoft.com/office/drawing/2014/main" id="{C33FF4E0-2DE3-5CC7-1304-88DE4812E143}"/>
                  </a:ext>
                </a:extLst>
              </p:cNvPr>
              <p:cNvGrpSpPr/>
              <p:nvPr/>
            </p:nvGrpSpPr>
            <p:grpSpPr>
              <a:xfrm>
                <a:off x="1860803" y="2441405"/>
                <a:ext cx="667512" cy="567822"/>
                <a:chOff x="7377584" y="4187688"/>
                <a:chExt cx="622379" cy="567822"/>
              </a:xfrm>
            </p:grpSpPr>
            <p:grpSp>
              <p:nvGrpSpPr>
                <p:cNvPr id="163" name="群組 162">
                  <a:extLst>
                    <a:ext uri="{FF2B5EF4-FFF2-40B4-BE49-F238E27FC236}">
                      <a16:creationId xmlns:a16="http://schemas.microsoft.com/office/drawing/2014/main" id="{AEC15EC0-DF04-D0BB-9CF6-54193B1235F9}"/>
                    </a:ext>
                  </a:extLst>
                </p:cNvPr>
                <p:cNvGrpSpPr/>
                <p:nvPr/>
              </p:nvGrpSpPr>
              <p:grpSpPr>
                <a:xfrm>
                  <a:off x="7377584" y="4187688"/>
                  <a:ext cx="622379" cy="567822"/>
                  <a:chOff x="1505367" y="3287062"/>
                  <a:chExt cx="646866" cy="567822"/>
                </a:xfrm>
              </p:grpSpPr>
              <p:sp>
                <p:nvSpPr>
                  <p:cNvPr id="166" name="梯形 165">
                    <a:extLst>
                      <a:ext uri="{FF2B5EF4-FFF2-40B4-BE49-F238E27FC236}">
                        <a16:creationId xmlns:a16="http://schemas.microsoft.com/office/drawing/2014/main" id="{2FABDF5B-92FE-8B93-452C-9FF5FBB14245}"/>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7" name="矩形 166">
                    <a:extLst>
                      <a:ext uri="{FF2B5EF4-FFF2-40B4-BE49-F238E27FC236}">
                        <a16:creationId xmlns:a16="http://schemas.microsoft.com/office/drawing/2014/main" id="{AB18291D-8005-415B-69CC-F35D0DD202F4}"/>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4" name="矩形 163">
                  <a:extLst>
                    <a:ext uri="{FF2B5EF4-FFF2-40B4-BE49-F238E27FC236}">
                      <a16:creationId xmlns:a16="http://schemas.microsoft.com/office/drawing/2014/main" id="{D37AFA1A-F1FF-F073-9827-4F232917BCB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矩形 164">
                  <a:extLst>
                    <a:ext uri="{FF2B5EF4-FFF2-40B4-BE49-F238E27FC236}">
                      <a16:creationId xmlns:a16="http://schemas.microsoft.com/office/drawing/2014/main" id="{8A4F14DF-0CAD-3F67-7016-E607DDE4370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203" name="文字方塊 202">
            <a:extLst>
              <a:ext uri="{FF2B5EF4-FFF2-40B4-BE49-F238E27FC236}">
                <a16:creationId xmlns:a16="http://schemas.microsoft.com/office/drawing/2014/main" id="{EDD6E0A7-7DB2-5184-07CD-03EA87BB3A0D}"/>
              </a:ext>
            </a:extLst>
          </p:cNvPr>
          <p:cNvSpPr txBox="1"/>
          <p:nvPr/>
        </p:nvSpPr>
        <p:spPr>
          <a:xfrm>
            <a:off x="466497" y="4572000"/>
            <a:ext cx="850052" cy="369332"/>
          </a:xfrm>
          <a:prstGeom prst="rect">
            <a:avLst/>
          </a:prstGeom>
          <a:noFill/>
        </p:spPr>
        <p:txBody>
          <a:bodyPr wrap="square" rtlCol="0">
            <a:spAutoFit/>
          </a:bodyPr>
          <a:lstStyle/>
          <a:p>
            <a:r>
              <a:rPr lang="en-US" altLang="zh-TW" dirty="0"/>
              <a:t>DQS1</a:t>
            </a:r>
            <a:endParaRPr lang="zh-TW" altLang="en-US" dirty="0"/>
          </a:p>
        </p:txBody>
      </p:sp>
      <p:cxnSp>
        <p:nvCxnSpPr>
          <p:cNvPr id="217" name="直線接點 216">
            <a:extLst>
              <a:ext uri="{FF2B5EF4-FFF2-40B4-BE49-F238E27FC236}">
                <a16:creationId xmlns:a16="http://schemas.microsoft.com/office/drawing/2014/main" id="{829EF048-11D0-381B-190E-8DBE390848C7}"/>
              </a:ext>
            </a:extLst>
          </p:cNvPr>
          <p:cNvCxnSpPr>
            <a:cxnSpLocks/>
          </p:cNvCxnSpPr>
          <p:nvPr/>
        </p:nvCxnSpPr>
        <p:spPr>
          <a:xfrm flipV="1">
            <a:off x="2420007" y="1600200"/>
            <a:ext cx="0" cy="42530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4DB94688-5E6E-A21F-6F9B-CE4E8659F325}"/>
              </a:ext>
            </a:extLst>
          </p:cNvPr>
          <p:cNvGrpSpPr/>
          <p:nvPr/>
        </p:nvGrpSpPr>
        <p:grpSpPr>
          <a:xfrm>
            <a:off x="8802954" y="2718747"/>
            <a:ext cx="1325353" cy="1327713"/>
            <a:chOff x="446049" y="2160767"/>
            <a:chExt cx="1773044" cy="1775613"/>
          </a:xfrm>
        </p:grpSpPr>
        <p:sp>
          <p:nvSpPr>
            <p:cNvPr id="28" name="流程圖: 接點 27">
              <a:extLst>
                <a:ext uri="{FF2B5EF4-FFF2-40B4-BE49-F238E27FC236}">
                  <a16:creationId xmlns:a16="http://schemas.microsoft.com/office/drawing/2014/main" id="{D998067F-90CA-7CB1-C418-AE91D8D4A0EA}"/>
                </a:ext>
              </a:extLst>
            </p:cNvPr>
            <p:cNvSpPr/>
            <p:nvPr/>
          </p:nvSpPr>
          <p:spPr>
            <a:xfrm>
              <a:off x="446049" y="2160767"/>
              <a:ext cx="1773044" cy="1775613"/>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9" name="流程圖: 接點 28">
              <a:extLst>
                <a:ext uri="{FF2B5EF4-FFF2-40B4-BE49-F238E27FC236}">
                  <a16:creationId xmlns:a16="http://schemas.microsoft.com/office/drawing/2014/main" id="{145C3F85-2409-C875-68F9-99414DA344BE}"/>
                </a:ext>
              </a:extLst>
            </p:cNvPr>
            <p:cNvSpPr/>
            <p:nvPr/>
          </p:nvSpPr>
          <p:spPr>
            <a:xfrm>
              <a:off x="514814" y="2247544"/>
              <a:ext cx="1635513" cy="1602058"/>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30" name="流程圖: 接點 29">
              <a:extLst>
                <a:ext uri="{FF2B5EF4-FFF2-40B4-BE49-F238E27FC236}">
                  <a16:creationId xmlns:a16="http://schemas.microsoft.com/office/drawing/2014/main" id="{083EC256-80D6-63AF-4199-29CBCFC1705F}"/>
                </a:ext>
              </a:extLst>
            </p:cNvPr>
            <p:cNvSpPr/>
            <p:nvPr/>
          </p:nvSpPr>
          <p:spPr>
            <a:xfrm>
              <a:off x="1266955" y="2341756"/>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流程圖: 接點 32">
              <a:extLst>
                <a:ext uri="{FF2B5EF4-FFF2-40B4-BE49-F238E27FC236}">
                  <a16:creationId xmlns:a16="http://schemas.microsoft.com/office/drawing/2014/main" id="{5720C112-FEAA-39EE-5ADC-6BDB525D9BE9}"/>
                </a:ext>
              </a:extLst>
            </p:cNvPr>
            <p:cNvSpPr/>
            <p:nvPr/>
          </p:nvSpPr>
          <p:spPr>
            <a:xfrm>
              <a:off x="1953485" y="2987241"/>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流程圖: 接點 40">
              <a:extLst>
                <a:ext uri="{FF2B5EF4-FFF2-40B4-BE49-F238E27FC236}">
                  <a16:creationId xmlns:a16="http://schemas.microsoft.com/office/drawing/2014/main" id="{58BFB3CE-9BB1-3834-2F48-4388187E5A94}"/>
                </a:ext>
              </a:extLst>
            </p:cNvPr>
            <p:cNvSpPr/>
            <p:nvPr/>
          </p:nvSpPr>
          <p:spPr>
            <a:xfrm>
              <a:off x="1266954" y="3671779"/>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流程圖: 接點 41">
              <a:extLst>
                <a:ext uri="{FF2B5EF4-FFF2-40B4-BE49-F238E27FC236}">
                  <a16:creationId xmlns:a16="http://schemas.microsoft.com/office/drawing/2014/main" id="{A7D16AE0-C867-F8F3-C237-C8F82E5F4CD0}"/>
                </a:ext>
              </a:extLst>
            </p:cNvPr>
            <p:cNvSpPr/>
            <p:nvPr/>
          </p:nvSpPr>
          <p:spPr>
            <a:xfrm>
              <a:off x="579121" y="2987241"/>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3" name="群組 42">
            <a:extLst>
              <a:ext uri="{FF2B5EF4-FFF2-40B4-BE49-F238E27FC236}">
                <a16:creationId xmlns:a16="http://schemas.microsoft.com/office/drawing/2014/main" id="{24F85D7B-8023-C342-85AE-08F5B17F3C18}"/>
              </a:ext>
            </a:extLst>
          </p:cNvPr>
          <p:cNvGrpSpPr/>
          <p:nvPr/>
        </p:nvGrpSpPr>
        <p:grpSpPr>
          <a:xfrm rot="5400000">
            <a:off x="9466588" y="3059307"/>
            <a:ext cx="931" cy="657336"/>
            <a:chOff x="1332568" y="2714044"/>
            <a:chExt cx="931" cy="657336"/>
          </a:xfrm>
        </p:grpSpPr>
        <p:cxnSp>
          <p:nvCxnSpPr>
            <p:cNvPr id="55" name="直線接點 54">
              <a:extLst>
                <a:ext uri="{FF2B5EF4-FFF2-40B4-BE49-F238E27FC236}">
                  <a16:creationId xmlns:a16="http://schemas.microsoft.com/office/drawing/2014/main" id="{802A7191-F495-80F9-985A-568D447BA7B4}"/>
                </a:ext>
              </a:extLst>
            </p:cNvPr>
            <p:cNvCxnSpPr>
              <a:cxnSpLocks/>
            </p:cNvCxnSpPr>
            <p:nvPr/>
          </p:nvCxnSpPr>
          <p:spPr>
            <a:xfrm flipV="1">
              <a:off x="1332568" y="2714044"/>
              <a:ext cx="931" cy="334528"/>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直線接點 55">
              <a:extLst>
                <a:ext uri="{FF2B5EF4-FFF2-40B4-BE49-F238E27FC236}">
                  <a16:creationId xmlns:a16="http://schemas.microsoft.com/office/drawing/2014/main" id="{BDD5427D-9049-AE50-C13B-E878ED0A0B3A}"/>
                </a:ext>
              </a:extLst>
            </p:cNvPr>
            <p:cNvCxnSpPr>
              <a:cxnSpLocks/>
            </p:cNvCxnSpPr>
            <p:nvPr/>
          </p:nvCxnSpPr>
          <p:spPr>
            <a:xfrm flipV="1">
              <a:off x="1332568" y="3036852"/>
              <a:ext cx="931" cy="33452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grpSp>
      <p:sp>
        <p:nvSpPr>
          <p:cNvPr id="57" name="流程圖: 接點 56">
            <a:extLst>
              <a:ext uri="{FF2B5EF4-FFF2-40B4-BE49-F238E27FC236}">
                <a16:creationId xmlns:a16="http://schemas.microsoft.com/office/drawing/2014/main" id="{427B7C6D-6334-0B06-8330-49C63C2571FE}"/>
              </a:ext>
            </a:extLst>
          </p:cNvPr>
          <p:cNvSpPr/>
          <p:nvPr/>
        </p:nvSpPr>
        <p:spPr>
          <a:xfrm>
            <a:off x="9404349" y="3339427"/>
            <a:ext cx="131229" cy="122663"/>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8" name="群組 57">
            <a:extLst>
              <a:ext uri="{FF2B5EF4-FFF2-40B4-BE49-F238E27FC236}">
                <a16:creationId xmlns:a16="http://schemas.microsoft.com/office/drawing/2014/main" id="{751790BF-42A2-27E9-84B0-0E873D6EF7EF}"/>
              </a:ext>
            </a:extLst>
          </p:cNvPr>
          <p:cNvGrpSpPr/>
          <p:nvPr/>
        </p:nvGrpSpPr>
        <p:grpSpPr>
          <a:xfrm>
            <a:off x="8807286" y="4207005"/>
            <a:ext cx="1325353" cy="1327713"/>
            <a:chOff x="446049" y="2160767"/>
            <a:chExt cx="1773044" cy="1775613"/>
          </a:xfrm>
        </p:grpSpPr>
        <p:sp>
          <p:nvSpPr>
            <p:cNvPr id="59" name="流程圖: 接點 58">
              <a:extLst>
                <a:ext uri="{FF2B5EF4-FFF2-40B4-BE49-F238E27FC236}">
                  <a16:creationId xmlns:a16="http://schemas.microsoft.com/office/drawing/2014/main" id="{BDBF8F2A-16FB-722A-1A4B-3A36B063C27D}"/>
                </a:ext>
              </a:extLst>
            </p:cNvPr>
            <p:cNvSpPr/>
            <p:nvPr/>
          </p:nvSpPr>
          <p:spPr>
            <a:xfrm>
              <a:off x="446049" y="2160767"/>
              <a:ext cx="1773044" cy="1775613"/>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60" name="流程圖: 接點 59">
              <a:extLst>
                <a:ext uri="{FF2B5EF4-FFF2-40B4-BE49-F238E27FC236}">
                  <a16:creationId xmlns:a16="http://schemas.microsoft.com/office/drawing/2014/main" id="{5DFF5B30-6DB2-B4E3-C852-BB73993992C1}"/>
                </a:ext>
              </a:extLst>
            </p:cNvPr>
            <p:cNvSpPr/>
            <p:nvPr/>
          </p:nvSpPr>
          <p:spPr>
            <a:xfrm>
              <a:off x="514814" y="2247544"/>
              <a:ext cx="1635513" cy="1602058"/>
            </a:xfrm>
            <a:prstGeom prst="flowChartConnec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61" name="流程圖: 接點 60">
              <a:extLst>
                <a:ext uri="{FF2B5EF4-FFF2-40B4-BE49-F238E27FC236}">
                  <a16:creationId xmlns:a16="http://schemas.microsoft.com/office/drawing/2014/main" id="{1CD669C7-923D-99A7-192B-B8C3A93DB21E}"/>
                </a:ext>
              </a:extLst>
            </p:cNvPr>
            <p:cNvSpPr/>
            <p:nvPr/>
          </p:nvSpPr>
          <p:spPr>
            <a:xfrm>
              <a:off x="1266955" y="2341756"/>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流程圖: 接點 61">
              <a:extLst>
                <a:ext uri="{FF2B5EF4-FFF2-40B4-BE49-F238E27FC236}">
                  <a16:creationId xmlns:a16="http://schemas.microsoft.com/office/drawing/2014/main" id="{E6C6F6AA-168A-971D-92D2-828BE7716396}"/>
                </a:ext>
              </a:extLst>
            </p:cNvPr>
            <p:cNvSpPr/>
            <p:nvPr/>
          </p:nvSpPr>
          <p:spPr>
            <a:xfrm>
              <a:off x="1953485" y="2987241"/>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流程圖: 接點 62">
              <a:extLst>
                <a:ext uri="{FF2B5EF4-FFF2-40B4-BE49-F238E27FC236}">
                  <a16:creationId xmlns:a16="http://schemas.microsoft.com/office/drawing/2014/main" id="{52FD54BB-D58D-11FD-D7BE-066B370A0F36}"/>
                </a:ext>
              </a:extLst>
            </p:cNvPr>
            <p:cNvSpPr/>
            <p:nvPr/>
          </p:nvSpPr>
          <p:spPr>
            <a:xfrm>
              <a:off x="1266954" y="3671779"/>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流程圖: 接點 63">
              <a:extLst>
                <a:ext uri="{FF2B5EF4-FFF2-40B4-BE49-F238E27FC236}">
                  <a16:creationId xmlns:a16="http://schemas.microsoft.com/office/drawing/2014/main" id="{1F46A452-DC7B-8008-E0E9-5D03D931A995}"/>
                </a:ext>
              </a:extLst>
            </p:cNvPr>
            <p:cNvSpPr/>
            <p:nvPr/>
          </p:nvSpPr>
          <p:spPr>
            <a:xfrm>
              <a:off x="579121" y="2987241"/>
              <a:ext cx="131229" cy="1226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5" name="群組 64">
            <a:extLst>
              <a:ext uri="{FF2B5EF4-FFF2-40B4-BE49-F238E27FC236}">
                <a16:creationId xmlns:a16="http://schemas.microsoft.com/office/drawing/2014/main" id="{38D98B13-BF8E-97B6-6B87-73BA5CAC4F72}"/>
              </a:ext>
            </a:extLst>
          </p:cNvPr>
          <p:cNvGrpSpPr/>
          <p:nvPr/>
        </p:nvGrpSpPr>
        <p:grpSpPr>
          <a:xfrm rot="10800000">
            <a:off x="9469961" y="4537364"/>
            <a:ext cx="931" cy="657336"/>
            <a:chOff x="1332568" y="2714044"/>
            <a:chExt cx="931" cy="657336"/>
          </a:xfrm>
        </p:grpSpPr>
        <p:cxnSp>
          <p:nvCxnSpPr>
            <p:cNvPr id="66" name="直線接點 65">
              <a:extLst>
                <a:ext uri="{FF2B5EF4-FFF2-40B4-BE49-F238E27FC236}">
                  <a16:creationId xmlns:a16="http://schemas.microsoft.com/office/drawing/2014/main" id="{A694EB14-AAD7-CF8D-13B6-C586C775E4EE}"/>
                </a:ext>
              </a:extLst>
            </p:cNvPr>
            <p:cNvCxnSpPr>
              <a:cxnSpLocks/>
            </p:cNvCxnSpPr>
            <p:nvPr/>
          </p:nvCxnSpPr>
          <p:spPr>
            <a:xfrm flipV="1">
              <a:off x="1332568" y="2714044"/>
              <a:ext cx="931" cy="334528"/>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直線接點 66">
              <a:extLst>
                <a:ext uri="{FF2B5EF4-FFF2-40B4-BE49-F238E27FC236}">
                  <a16:creationId xmlns:a16="http://schemas.microsoft.com/office/drawing/2014/main" id="{6017FBBD-9359-CA87-18C9-FCAA6F8C8DCB}"/>
                </a:ext>
              </a:extLst>
            </p:cNvPr>
            <p:cNvCxnSpPr>
              <a:cxnSpLocks/>
            </p:cNvCxnSpPr>
            <p:nvPr/>
          </p:nvCxnSpPr>
          <p:spPr>
            <a:xfrm flipV="1">
              <a:off x="1332568" y="3036852"/>
              <a:ext cx="931" cy="33452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grpSp>
      <p:sp>
        <p:nvSpPr>
          <p:cNvPr id="68" name="流程圖: 接點 67">
            <a:extLst>
              <a:ext uri="{FF2B5EF4-FFF2-40B4-BE49-F238E27FC236}">
                <a16:creationId xmlns:a16="http://schemas.microsoft.com/office/drawing/2014/main" id="{9AC3F5CC-CE34-537B-95D1-152BE7451AC6}"/>
              </a:ext>
            </a:extLst>
          </p:cNvPr>
          <p:cNvSpPr/>
          <p:nvPr/>
        </p:nvSpPr>
        <p:spPr>
          <a:xfrm>
            <a:off x="9400483" y="4818730"/>
            <a:ext cx="131229" cy="122663"/>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0" name="直線接點 69">
            <a:extLst>
              <a:ext uri="{FF2B5EF4-FFF2-40B4-BE49-F238E27FC236}">
                <a16:creationId xmlns:a16="http://schemas.microsoft.com/office/drawing/2014/main" id="{DA0E2BF5-D5D1-71C2-819D-DCB7F3C26B3A}"/>
              </a:ext>
            </a:extLst>
          </p:cNvPr>
          <p:cNvCxnSpPr>
            <a:cxnSpLocks/>
          </p:cNvCxnSpPr>
          <p:nvPr/>
        </p:nvCxnSpPr>
        <p:spPr>
          <a:xfrm flipV="1">
            <a:off x="3234559" y="1597310"/>
            <a:ext cx="0" cy="42530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1646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1"/>
                                        </p:tgtEl>
                                        <p:attrNameLst>
                                          <p:attrName>r</p:attrName>
                                        </p:attrNameLst>
                                      </p:cBhvr>
                                    </p:animRot>
                                  </p:childTnLst>
                                </p:cTn>
                              </p:par>
                              <p:par>
                                <p:cTn id="7" presetID="8" presetClass="emph" presetSubtype="0" fill="hold" nodeType="withEffect">
                                  <p:stCondLst>
                                    <p:cond delay="0"/>
                                  </p:stCondLst>
                                  <p:childTnLst>
                                    <p:animRot by="16200000">
                                      <p:cBhvr>
                                        <p:cTn id="8" dur="1000" fill="hold"/>
                                        <p:tgtEl>
                                          <p:spTgt spid="43"/>
                                        </p:tgtEl>
                                        <p:attrNameLst>
                                          <p:attrName>r</p:attrName>
                                        </p:attrNameLst>
                                      </p:cBhvr>
                                    </p:animRot>
                                  </p:childTnLst>
                                </p:cTn>
                              </p:par>
                              <p:par>
                                <p:cTn id="9" presetID="42" presetClass="path" presetSubtype="0" accel="50000" decel="50000" fill="hold" nodeType="withEffect">
                                  <p:stCondLst>
                                    <p:cond delay="0"/>
                                  </p:stCondLst>
                                  <p:childTnLst>
                                    <p:animMotion origin="layout" path="M -3.95833E-6 -1.85185E-6 L -0.03984 -1.85185E-6 " pathEditMode="relative" rAng="0" ptsTypes="AA">
                                      <p:cBhvr>
                                        <p:cTn id="10" dur="1000" fill="hold"/>
                                        <p:tgtEl>
                                          <p:spTgt spid="154"/>
                                        </p:tgtEl>
                                        <p:attrNameLst>
                                          <p:attrName>ppt_x</p:attrName>
                                          <p:attrName>ppt_y</p:attrName>
                                        </p:attrNameLst>
                                      </p:cBhvr>
                                      <p:rCtr x="-1992" y="0"/>
                                    </p:animMotion>
                                  </p:childTnLst>
                                </p:cTn>
                              </p:par>
                              <p:par>
                                <p:cTn id="11" presetID="1" presetClass="entr" presetSubtype="0" fill="hold" nodeType="withEffect">
                                  <p:stCondLst>
                                    <p:cond delay="0"/>
                                  </p:stCondLst>
                                  <p:childTnLst>
                                    <p:set>
                                      <p:cBhvr>
                                        <p:cTn id="12" dur="1" fill="hold">
                                          <p:stCondLst>
                                            <p:cond delay="0"/>
                                          </p:stCondLst>
                                        </p:cTn>
                                        <p:tgtEl>
                                          <p:spTgt spid="2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21600000">
                                      <p:cBhvr>
                                        <p:cTn id="16" dur="1000" fill="hold"/>
                                        <p:tgtEl>
                                          <p:spTgt spid="11"/>
                                        </p:tgtEl>
                                        <p:attrNameLst>
                                          <p:attrName>r</p:attrName>
                                        </p:attrNameLst>
                                      </p:cBhvr>
                                    </p:animRot>
                                  </p:childTnLst>
                                </p:cTn>
                              </p:par>
                              <p:par>
                                <p:cTn id="17" presetID="8" presetClass="emph" presetSubtype="0" fill="hold" nodeType="withEffect">
                                  <p:stCondLst>
                                    <p:cond delay="0"/>
                                  </p:stCondLst>
                                  <p:childTnLst>
                                    <p:animRot by="21600000">
                                      <p:cBhvr>
                                        <p:cTn id="18" dur="1000" fill="hold"/>
                                        <p:tgtEl>
                                          <p:spTgt spid="43"/>
                                        </p:tgtEl>
                                        <p:attrNameLst>
                                          <p:attrName>r</p:attrName>
                                        </p:attrNameLst>
                                      </p:cBhvr>
                                    </p:animRot>
                                  </p:childTnLst>
                                </p:cTn>
                              </p:par>
                              <p:par>
                                <p:cTn id="19" presetID="8" presetClass="emph" presetSubtype="0" fill="hold" nodeType="withEffect">
                                  <p:stCondLst>
                                    <p:cond delay="0"/>
                                  </p:stCondLst>
                                  <p:childTnLst>
                                    <p:animRot by="10800000">
                                      <p:cBhvr>
                                        <p:cTn id="20" dur="1000" fill="hold"/>
                                        <p:tgtEl>
                                          <p:spTgt spid="65"/>
                                        </p:tgtEl>
                                        <p:attrNameLst>
                                          <p:attrName>r</p:attrName>
                                        </p:attrNameLst>
                                      </p:cBhvr>
                                    </p:animRot>
                                  </p:childTnLst>
                                </p:cTn>
                              </p:par>
                              <p:par>
                                <p:cTn id="21" presetID="42" presetClass="path" presetSubtype="0" accel="50000" decel="50000" fill="hold" nodeType="withEffect">
                                  <p:stCondLst>
                                    <p:cond delay="0"/>
                                  </p:stCondLst>
                                  <p:childTnLst>
                                    <p:animMotion origin="layout" path="M -4.375E-6 -7.40741E-7 L -0.05468 0.00046 " pathEditMode="relative" rAng="0" ptsTypes="AA">
                                      <p:cBhvr>
                                        <p:cTn id="22" dur="1000" fill="hold"/>
                                        <p:tgtEl>
                                          <p:spTgt spid="152"/>
                                        </p:tgtEl>
                                        <p:attrNameLst>
                                          <p:attrName>ppt_x</p:attrName>
                                          <p:attrName>ppt_y</p:attrName>
                                        </p:attrNameLst>
                                      </p:cBhvr>
                                      <p:rCtr x="-2734" y="23"/>
                                    </p:animMotion>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Write Leveling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43</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文字方塊 3">
            <a:extLst>
              <a:ext uri="{FF2B5EF4-FFF2-40B4-BE49-F238E27FC236}">
                <a16:creationId xmlns:a16="http://schemas.microsoft.com/office/drawing/2014/main" id="{65F3E2FD-B22C-EEE0-0AF0-60C453CE957D}"/>
              </a:ext>
            </a:extLst>
          </p:cNvPr>
          <p:cNvSpPr txBox="1"/>
          <p:nvPr/>
        </p:nvSpPr>
        <p:spPr>
          <a:xfrm>
            <a:off x="2754546" y="1044807"/>
            <a:ext cx="2144425" cy="461665"/>
          </a:xfrm>
          <a:prstGeom prst="rect">
            <a:avLst/>
          </a:prstGeom>
          <a:noFill/>
        </p:spPr>
        <p:txBody>
          <a:bodyPr wrap="square" rtlCol="0">
            <a:spAutoFit/>
          </a:bodyPr>
          <a:lstStyle/>
          <a:p>
            <a:r>
              <a:rPr lang="en-US" altLang="zh-TW" sz="2400" dirty="0"/>
              <a:t>T-topology</a:t>
            </a:r>
            <a:endParaRPr lang="zh-TW" altLang="en-US" sz="2400" dirty="0"/>
          </a:p>
        </p:txBody>
      </p:sp>
      <p:sp>
        <p:nvSpPr>
          <p:cNvPr id="6" name="矩形: 圓角 5">
            <a:extLst>
              <a:ext uri="{FF2B5EF4-FFF2-40B4-BE49-F238E27FC236}">
                <a16:creationId xmlns:a16="http://schemas.microsoft.com/office/drawing/2014/main" id="{DF7D9560-2346-8C73-58AE-6A063B21DD89}"/>
              </a:ext>
            </a:extLst>
          </p:cNvPr>
          <p:cNvSpPr/>
          <p:nvPr/>
        </p:nvSpPr>
        <p:spPr>
          <a:xfrm>
            <a:off x="2371725" y="4044639"/>
            <a:ext cx="2343149" cy="10607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sp>
        <p:nvSpPr>
          <p:cNvPr id="11" name="矩形: 圓角 10">
            <a:extLst>
              <a:ext uri="{FF2B5EF4-FFF2-40B4-BE49-F238E27FC236}">
                <a16:creationId xmlns:a16="http://schemas.microsoft.com/office/drawing/2014/main" id="{C76876BE-D6E3-574D-0795-D29A63A51389}"/>
              </a:ext>
            </a:extLst>
          </p:cNvPr>
          <p:cNvSpPr/>
          <p:nvPr/>
        </p:nvSpPr>
        <p:spPr>
          <a:xfrm>
            <a:off x="579121" y="1732483"/>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sp>
        <p:nvSpPr>
          <p:cNvPr id="12" name="矩形: 圓角 11">
            <a:extLst>
              <a:ext uri="{FF2B5EF4-FFF2-40B4-BE49-F238E27FC236}">
                <a16:creationId xmlns:a16="http://schemas.microsoft.com/office/drawing/2014/main" id="{14F9C9C6-E1D0-E18F-08E8-B3B2BBE87057}"/>
              </a:ext>
            </a:extLst>
          </p:cNvPr>
          <p:cNvSpPr/>
          <p:nvPr/>
        </p:nvSpPr>
        <p:spPr>
          <a:xfrm>
            <a:off x="3736921" y="1732482"/>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sp>
        <p:nvSpPr>
          <p:cNvPr id="13" name="矩形: 圓角 12">
            <a:extLst>
              <a:ext uri="{FF2B5EF4-FFF2-40B4-BE49-F238E27FC236}">
                <a16:creationId xmlns:a16="http://schemas.microsoft.com/office/drawing/2014/main" id="{F0D2DB2E-1336-68CC-4AE8-7307345E2268}"/>
              </a:ext>
            </a:extLst>
          </p:cNvPr>
          <p:cNvSpPr/>
          <p:nvPr/>
        </p:nvSpPr>
        <p:spPr>
          <a:xfrm>
            <a:off x="2158021" y="1732482"/>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sp>
        <p:nvSpPr>
          <p:cNvPr id="14" name="矩形: 圓角 13">
            <a:extLst>
              <a:ext uri="{FF2B5EF4-FFF2-40B4-BE49-F238E27FC236}">
                <a16:creationId xmlns:a16="http://schemas.microsoft.com/office/drawing/2014/main" id="{09B82E7E-9659-FA33-52DB-BC7D20E8CCE4}"/>
              </a:ext>
            </a:extLst>
          </p:cNvPr>
          <p:cNvSpPr/>
          <p:nvPr/>
        </p:nvSpPr>
        <p:spPr>
          <a:xfrm>
            <a:off x="5315821" y="1732481"/>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cxnSp>
        <p:nvCxnSpPr>
          <p:cNvPr id="16" name="直線接點 15">
            <a:extLst>
              <a:ext uri="{FF2B5EF4-FFF2-40B4-BE49-F238E27FC236}">
                <a16:creationId xmlns:a16="http://schemas.microsoft.com/office/drawing/2014/main" id="{1744CA91-8AD9-5552-F95D-326455D54B45}"/>
              </a:ext>
            </a:extLst>
          </p:cNvPr>
          <p:cNvCxnSpPr>
            <a:cxnSpLocks/>
            <a:stCxn id="6" idx="0"/>
          </p:cNvCxnSpPr>
          <p:nvPr/>
        </p:nvCxnSpPr>
        <p:spPr>
          <a:xfrm flipH="1" flipV="1">
            <a:off x="3538537" y="3209925"/>
            <a:ext cx="4763" cy="83471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DB5FE40-3445-A6DC-B4CF-6B4AB9F9919E}"/>
              </a:ext>
            </a:extLst>
          </p:cNvPr>
          <p:cNvCxnSpPr>
            <a:cxnSpLocks/>
          </p:cNvCxnSpPr>
          <p:nvPr/>
        </p:nvCxnSpPr>
        <p:spPr>
          <a:xfrm>
            <a:off x="1962150" y="3209925"/>
            <a:ext cx="315277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8C1D3974-AD07-51F3-750D-C4EA472FBF46}"/>
              </a:ext>
            </a:extLst>
          </p:cNvPr>
          <p:cNvCxnSpPr/>
          <p:nvPr/>
        </p:nvCxnSpPr>
        <p:spPr>
          <a:xfrm flipV="1">
            <a:off x="5114925" y="2771775"/>
            <a:ext cx="0" cy="44805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4DD8069E-C2CA-AB85-74EC-8C65A1EC1607}"/>
              </a:ext>
            </a:extLst>
          </p:cNvPr>
          <p:cNvCxnSpPr>
            <a:cxnSpLocks/>
          </p:cNvCxnSpPr>
          <p:nvPr/>
        </p:nvCxnSpPr>
        <p:spPr>
          <a:xfrm flipV="1">
            <a:off x="1962150" y="2771775"/>
            <a:ext cx="0" cy="44805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D6C1E2B8-11C8-9230-EC6E-476CA8138FD5}"/>
              </a:ext>
            </a:extLst>
          </p:cNvPr>
          <p:cNvCxnSpPr/>
          <p:nvPr/>
        </p:nvCxnSpPr>
        <p:spPr>
          <a:xfrm flipV="1">
            <a:off x="4262414" y="2323719"/>
            <a:ext cx="0" cy="448056"/>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線接點 27">
            <a:extLst>
              <a:ext uri="{FF2B5EF4-FFF2-40B4-BE49-F238E27FC236}">
                <a16:creationId xmlns:a16="http://schemas.microsoft.com/office/drawing/2014/main" id="{48FF025A-A9BD-FF93-7CA3-5EF492683CF8}"/>
              </a:ext>
            </a:extLst>
          </p:cNvPr>
          <p:cNvCxnSpPr/>
          <p:nvPr/>
        </p:nvCxnSpPr>
        <p:spPr>
          <a:xfrm flipV="1">
            <a:off x="5967436" y="2323719"/>
            <a:ext cx="0" cy="448056"/>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接點 28">
            <a:extLst>
              <a:ext uri="{FF2B5EF4-FFF2-40B4-BE49-F238E27FC236}">
                <a16:creationId xmlns:a16="http://schemas.microsoft.com/office/drawing/2014/main" id="{739EA5C0-90CE-9DAC-4621-BF9512CB2125}"/>
              </a:ext>
            </a:extLst>
          </p:cNvPr>
          <p:cNvCxnSpPr/>
          <p:nvPr/>
        </p:nvCxnSpPr>
        <p:spPr>
          <a:xfrm flipV="1">
            <a:off x="2790825" y="2323719"/>
            <a:ext cx="0" cy="448056"/>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線接點 29">
            <a:extLst>
              <a:ext uri="{FF2B5EF4-FFF2-40B4-BE49-F238E27FC236}">
                <a16:creationId xmlns:a16="http://schemas.microsoft.com/office/drawing/2014/main" id="{BD4BA3F1-B71C-97C6-110B-9FBE9CBC62A7}"/>
              </a:ext>
            </a:extLst>
          </p:cNvPr>
          <p:cNvCxnSpPr/>
          <p:nvPr/>
        </p:nvCxnSpPr>
        <p:spPr>
          <a:xfrm flipV="1">
            <a:off x="1085803" y="2323719"/>
            <a:ext cx="0" cy="448056"/>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線接點 30">
            <a:extLst>
              <a:ext uri="{FF2B5EF4-FFF2-40B4-BE49-F238E27FC236}">
                <a16:creationId xmlns:a16="http://schemas.microsoft.com/office/drawing/2014/main" id="{78B7379C-3542-4D4D-234E-8BFDFF4DA66A}"/>
              </a:ext>
            </a:extLst>
          </p:cNvPr>
          <p:cNvCxnSpPr>
            <a:cxnSpLocks/>
          </p:cNvCxnSpPr>
          <p:nvPr/>
        </p:nvCxnSpPr>
        <p:spPr>
          <a:xfrm>
            <a:off x="1085803" y="2771775"/>
            <a:ext cx="170502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7A4390FF-AAAB-6DFD-6507-34655E52AD53}"/>
              </a:ext>
            </a:extLst>
          </p:cNvPr>
          <p:cNvCxnSpPr>
            <a:cxnSpLocks/>
          </p:cNvCxnSpPr>
          <p:nvPr/>
        </p:nvCxnSpPr>
        <p:spPr>
          <a:xfrm>
            <a:off x="4262414" y="2752725"/>
            <a:ext cx="170502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37" name="圖片 36" descr="一張含有 藝術, 樣式, 油畫, 圖畫 的圖片&#10;&#10;自動產生的描述">
            <a:extLst>
              <a:ext uri="{FF2B5EF4-FFF2-40B4-BE49-F238E27FC236}">
                <a16:creationId xmlns:a16="http://schemas.microsoft.com/office/drawing/2014/main" id="{B3DA8236-10C2-5944-25AD-B196EBA4C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2835" y="1732481"/>
            <a:ext cx="3326628" cy="3008339"/>
          </a:xfrm>
          <a:prstGeom prst="rect">
            <a:avLst/>
          </a:prstGeom>
        </p:spPr>
      </p:pic>
      <p:sp>
        <p:nvSpPr>
          <p:cNvPr id="38" name="文字方塊 37">
            <a:extLst>
              <a:ext uri="{FF2B5EF4-FFF2-40B4-BE49-F238E27FC236}">
                <a16:creationId xmlns:a16="http://schemas.microsoft.com/office/drawing/2014/main" id="{926588A3-B6B5-DED4-ED07-76486A7CE5D5}"/>
              </a:ext>
            </a:extLst>
          </p:cNvPr>
          <p:cNvSpPr txBox="1"/>
          <p:nvPr/>
        </p:nvSpPr>
        <p:spPr>
          <a:xfrm>
            <a:off x="2497479" y="2850500"/>
            <a:ext cx="2781300" cy="369332"/>
          </a:xfrm>
          <a:prstGeom prst="rect">
            <a:avLst/>
          </a:prstGeom>
          <a:noFill/>
        </p:spPr>
        <p:txBody>
          <a:bodyPr wrap="square" rtlCol="0">
            <a:spAutoFit/>
          </a:bodyPr>
          <a:lstStyle/>
          <a:p>
            <a:r>
              <a:rPr lang="en-US" altLang="zh-TW" dirty="0" err="1">
                <a:solidFill>
                  <a:srgbClr val="FFC000"/>
                </a:solidFill>
              </a:rPr>
              <a:t>Clk</a:t>
            </a:r>
            <a:r>
              <a:rPr lang="en-US" altLang="zh-TW" dirty="0">
                <a:solidFill>
                  <a:srgbClr val="FFC000"/>
                </a:solidFill>
              </a:rPr>
              <a:t>/</a:t>
            </a:r>
            <a:r>
              <a:rPr lang="en-US" altLang="zh-TW" dirty="0" err="1">
                <a:solidFill>
                  <a:srgbClr val="FFC000"/>
                </a:solidFill>
              </a:rPr>
              <a:t>Addr</a:t>
            </a:r>
            <a:r>
              <a:rPr lang="en-US" altLang="zh-TW" dirty="0">
                <a:solidFill>
                  <a:srgbClr val="FFC000"/>
                </a:solidFill>
              </a:rPr>
              <a:t>/Command</a:t>
            </a:r>
            <a:endParaRPr lang="zh-TW" altLang="en-US" dirty="0">
              <a:solidFill>
                <a:srgbClr val="FFC000"/>
              </a:solidFill>
            </a:endParaRPr>
          </a:p>
        </p:txBody>
      </p:sp>
      <p:cxnSp>
        <p:nvCxnSpPr>
          <p:cNvPr id="40" name="接點: 肘形 39">
            <a:extLst>
              <a:ext uri="{FF2B5EF4-FFF2-40B4-BE49-F238E27FC236}">
                <a16:creationId xmlns:a16="http://schemas.microsoft.com/office/drawing/2014/main" id="{8F31262D-0A8E-AEAD-7E6C-5EB187A2DE98}"/>
              </a:ext>
            </a:extLst>
          </p:cNvPr>
          <p:cNvCxnSpPr>
            <a:cxnSpLocks/>
            <a:stCxn id="6" idx="1"/>
          </p:cNvCxnSpPr>
          <p:nvPr/>
        </p:nvCxnSpPr>
        <p:spPr>
          <a:xfrm rot="10800000">
            <a:off x="1314457" y="2319756"/>
            <a:ext cx="1057269" cy="2255264"/>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CF32E436-2127-D670-872B-61C72B997AD8}"/>
              </a:ext>
            </a:extLst>
          </p:cNvPr>
          <p:cNvCxnSpPr>
            <a:cxnSpLocks/>
            <a:stCxn id="6" idx="3"/>
          </p:cNvCxnSpPr>
          <p:nvPr/>
        </p:nvCxnSpPr>
        <p:spPr>
          <a:xfrm flipV="1">
            <a:off x="4714874" y="2319756"/>
            <a:ext cx="1036607" cy="2255264"/>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EDEBF63-817E-578E-618E-6D06A5BFF100}"/>
              </a:ext>
            </a:extLst>
          </p:cNvPr>
          <p:cNvCxnSpPr/>
          <p:nvPr/>
        </p:nvCxnSpPr>
        <p:spPr>
          <a:xfrm flipH="1" flipV="1">
            <a:off x="2553228" y="2347483"/>
            <a:ext cx="13634" cy="172488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C07E1CF9-2845-DAA4-8637-EA3B0A4398D2}"/>
              </a:ext>
            </a:extLst>
          </p:cNvPr>
          <p:cNvCxnSpPr/>
          <p:nvPr/>
        </p:nvCxnSpPr>
        <p:spPr>
          <a:xfrm flipH="1" flipV="1">
            <a:off x="4566742" y="2347483"/>
            <a:ext cx="13634" cy="172488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0D50B9EC-E799-AF2B-7BA4-4BEFED082517}"/>
              </a:ext>
            </a:extLst>
          </p:cNvPr>
          <p:cNvSpPr txBox="1"/>
          <p:nvPr/>
        </p:nvSpPr>
        <p:spPr>
          <a:xfrm>
            <a:off x="955621" y="4586495"/>
            <a:ext cx="2781300" cy="369332"/>
          </a:xfrm>
          <a:prstGeom prst="rect">
            <a:avLst/>
          </a:prstGeom>
          <a:noFill/>
        </p:spPr>
        <p:txBody>
          <a:bodyPr wrap="square" rtlCol="0">
            <a:spAutoFit/>
          </a:bodyPr>
          <a:lstStyle/>
          <a:p>
            <a:r>
              <a:rPr lang="en-US" altLang="zh-TW" dirty="0" err="1">
                <a:solidFill>
                  <a:srgbClr val="0070C0"/>
                </a:solidFill>
              </a:rPr>
              <a:t>Stroge</a:t>
            </a:r>
            <a:r>
              <a:rPr lang="en-US" altLang="zh-TW" dirty="0">
                <a:solidFill>
                  <a:srgbClr val="0070C0"/>
                </a:solidFill>
              </a:rPr>
              <a:t>/Data</a:t>
            </a:r>
            <a:endParaRPr lang="zh-TW" altLang="en-US" dirty="0">
              <a:solidFill>
                <a:srgbClr val="0070C0"/>
              </a:solidFill>
            </a:endParaRPr>
          </a:p>
        </p:txBody>
      </p:sp>
    </p:spTree>
    <p:custDataLst>
      <p:tags r:id="rId1"/>
    </p:custDataLst>
    <p:extLst>
      <p:ext uri="{BB962C8B-B14F-4D97-AF65-F5344CB8AC3E}">
        <p14:creationId xmlns:p14="http://schemas.microsoft.com/office/powerpoint/2010/main" val="157568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接點: 肘形 8">
            <a:extLst>
              <a:ext uri="{FF2B5EF4-FFF2-40B4-BE49-F238E27FC236}">
                <a16:creationId xmlns:a16="http://schemas.microsoft.com/office/drawing/2014/main" id="{14A9960A-9B18-7099-978D-7503D97F718C}"/>
              </a:ext>
            </a:extLst>
          </p:cNvPr>
          <p:cNvCxnSpPr>
            <a:cxnSpLocks/>
            <a:stCxn id="6" idx="0"/>
          </p:cNvCxnSpPr>
          <p:nvPr/>
        </p:nvCxnSpPr>
        <p:spPr>
          <a:xfrm rot="16200000" flipH="1">
            <a:off x="2542165" y="1282550"/>
            <a:ext cx="3847606" cy="5305867"/>
          </a:xfrm>
          <a:prstGeom prst="bentConnector4">
            <a:avLst>
              <a:gd name="adj1" fmla="val -5941"/>
              <a:gd name="adj2" fmla="val 100067"/>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Write Leveling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44</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文字方塊 3">
            <a:extLst>
              <a:ext uri="{FF2B5EF4-FFF2-40B4-BE49-F238E27FC236}">
                <a16:creationId xmlns:a16="http://schemas.microsoft.com/office/drawing/2014/main" id="{65F3E2FD-B22C-EEE0-0AF0-60C453CE957D}"/>
              </a:ext>
            </a:extLst>
          </p:cNvPr>
          <p:cNvSpPr txBox="1"/>
          <p:nvPr/>
        </p:nvSpPr>
        <p:spPr>
          <a:xfrm>
            <a:off x="3821768" y="907881"/>
            <a:ext cx="2144425" cy="461665"/>
          </a:xfrm>
          <a:prstGeom prst="rect">
            <a:avLst/>
          </a:prstGeom>
          <a:noFill/>
        </p:spPr>
        <p:txBody>
          <a:bodyPr wrap="square" rtlCol="0">
            <a:spAutoFit/>
          </a:bodyPr>
          <a:lstStyle/>
          <a:p>
            <a:r>
              <a:rPr lang="en-US" altLang="zh-TW" sz="2400" dirty="0"/>
              <a:t>Fly-by</a:t>
            </a:r>
            <a:endParaRPr lang="zh-TW" altLang="en-US" sz="2400" dirty="0"/>
          </a:p>
        </p:txBody>
      </p:sp>
      <p:sp>
        <p:nvSpPr>
          <p:cNvPr id="10" name="矩形 9">
            <a:extLst>
              <a:ext uri="{FF2B5EF4-FFF2-40B4-BE49-F238E27FC236}">
                <a16:creationId xmlns:a16="http://schemas.microsoft.com/office/drawing/2014/main" id="{18A2E478-36D1-F605-30BD-C681DBEE4A84}"/>
              </a:ext>
            </a:extLst>
          </p:cNvPr>
          <p:cNvSpPr/>
          <p:nvPr/>
        </p:nvSpPr>
        <p:spPr>
          <a:xfrm>
            <a:off x="7280245" y="5859286"/>
            <a:ext cx="115614" cy="587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002D06CC-E96F-2384-FB23-B8765410F76D}"/>
              </a:ext>
            </a:extLst>
          </p:cNvPr>
          <p:cNvSpPr txBox="1"/>
          <p:nvPr/>
        </p:nvSpPr>
        <p:spPr>
          <a:xfrm>
            <a:off x="3075167" y="1375253"/>
            <a:ext cx="2781300" cy="369332"/>
          </a:xfrm>
          <a:prstGeom prst="rect">
            <a:avLst/>
          </a:prstGeom>
          <a:noFill/>
        </p:spPr>
        <p:txBody>
          <a:bodyPr wrap="square" rtlCol="0">
            <a:spAutoFit/>
          </a:bodyPr>
          <a:lstStyle/>
          <a:p>
            <a:r>
              <a:rPr lang="en-US" altLang="zh-TW" dirty="0" err="1">
                <a:solidFill>
                  <a:srgbClr val="FFC000"/>
                </a:solidFill>
              </a:rPr>
              <a:t>Clk</a:t>
            </a:r>
            <a:r>
              <a:rPr lang="en-US" altLang="zh-TW" dirty="0">
                <a:solidFill>
                  <a:srgbClr val="FFC000"/>
                </a:solidFill>
              </a:rPr>
              <a:t>/</a:t>
            </a:r>
            <a:r>
              <a:rPr lang="en-US" altLang="zh-TW" dirty="0" err="1">
                <a:solidFill>
                  <a:srgbClr val="FFC000"/>
                </a:solidFill>
              </a:rPr>
              <a:t>Addr</a:t>
            </a:r>
            <a:r>
              <a:rPr lang="en-US" altLang="zh-TW" dirty="0">
                <a:solidFill>
                  <a:srgbClr val="FFC000"/>
                </a:solidFill>
              </a:rPr>
              <a:t>/Command</a:t>
            </a:r>
            <a:endParaRPr lang="zh-TW" altLang="en-US" dirty="0">
              <a:solidFill>
                <a:srgbClr val="FFC000"/>
              </a:solidFill>
            </a:endParaRPr>
          </a:p>
        </p:txBody>
      </p:sp>
      <p:cxnSp>
        <p:nvCxnSpPr>
          <p:cNvPr id="23" name="直線接點 22">
            <a:extLst>
              <a:ext uri="{FF2B5EF4-FFF2-40B4-BE49-F238E27FC236}">
                <a16:creationId xmlns:a16="http://schemas.microsoft.com/office/drawing/2014/main" id="{BC799480-5BAE-0CA9-308E-8E6EB7BDCB12}"/>
              </a:ext>
            </a:extLst>
          </p:cNvPr>
          <p:cNvCxnSpPr>
            <a:cxnSpLocks/>
            <a:endCxn id="12" idx="3"/>
          </p:cNvCxnSpPr>
          <p:nvPr/>
        </p:nvCxnSpPr>
        <p:spPr>
          <a:xfrm flipH="1">
            <a:off x="6429770" y="4363189"/>
            <a:ext cx="689132" cy="1"/>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線接點 23">
            <a:extLst>
              <a:ext uri="{FF2B5EF4-FFF2-40B4-BE49-F238E27FC236}">
                <a16:creationId xmlns:a16="http://schemas.microsoft.com/office/drawing/2014/main" id="{967CF309-2C40-8581-C095-FDC6E526745C}"/>
              </a:ext>
            </a:extLst>
          </p:cNvPr>
          <p:cNvCxnSpPr>
            <a:cxnSpLocks/>
            <a:endCxn id="13" idx="3"/>
          </p:cNvCxnSpPr>
          <p:nvPr/>
        </p:nvCxnSpPr>
        <p:spPr>
          <a:xfrm flipH="1">
            <a:off x="6429770" y="3334253"/>
            <a:ext cx="689132" cy="1"/>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線接點 24">
            <a:extLst>
              <a:ext uri="{FF2B5EF4-FFF2-40B4-BE49-F238E27FC236}">
                <a16:creationId xmlns:a16="http://schemas.microsoft.com/office/drawing/2014/main" id="{E9595FE2-D42A-C826-D636-9E6F23C235C3}"/>
              </a:ext>
            </a:extLst>
          </p:cNvPr>
          <p:cNvCxnSpPr>
            <a:cxnSpLocks/>
            <a:endCxn id="14" idx="3"/>
          </p:cNvCxnSpPr>
          <p:nvPr/>
        </p:nvCxnSpPr>
        <p:spPr>
          <a:xfrm flipH="1">
            <a:off x="6429770" y="5414277"/>
            <a:ext cx="689132" cy="1"/>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線接點 25">
            <a:extLst>
              <a:ext uri="{FF2B5EF4-FFF2-40B4-BE49-F238E27FC236}">
                <a16:creationId xmlns:a16="http://schemas.microsoft.com/office/drawing/2014/main" id="{AE0C359F-F157-9942-BAAD-8DD2656F00D7}"/>
              </a:ext>
            </a:extLst>
          </p:cNvPr>
          <p:cNvCxnSpPr>
            <a:cxnSpLocks/>
          </p:cNvCxnSpPr>
          <p:nvPr/>
        </p:nvCxnSpPr>
        <p:spPr>
          <a:xfrm flipH="1">
            <a:off x="6429770" y="2323719"/>
            <a:ext cx="689132" cy="0"/>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文字方塊 61">
            <a:extLst>
              <a:ext uri="{FF2B5EF4-FFF2-40B4-BE49-F238E27FC236}">
                <a16:creationId xmlns:a16="http://schemas.microsoft.com/office/drawing/2014/main" id="{02E1F9D9-63C1-C6E9-B591-AE671A660487}"/>
              </a:ext>
            </a:extLst>
          </p:cNvPr>
          <p:cNvSpPr txBox="1"/>
          <p:nvPr/>
        </p:nvSpPr>
        <p:spPr>
          <a:xfrm>
            <a:off x="3360395" y="5523248"/>
            <a:ext cx="2781300" cy="369332"/>
          </a:xfrm>
          <a:prstGeom prst="rect">
            <a:avLst/>
          </a:prstGeom>
          <a:noFill/>
        </p:spPr>
        <p:txBody>
          <a:bodyPr wrap="square" rtlCol="0">
            <a:spAutoFit/>
          </a:bodyPr>
          <a:lstStyle/>
          <a:p>
            <a:r>
              <a:rPr lang="en-US" altLang="zh-TW" dirty="0" err="1">
                <a:solidFill>
                  <a:srgbClr val="0070C0"/>
                </a:solidFill>
              </a:rPr>
              <a:t>Stroge</a:t>
            </a:r>
            <a:r>
              <a:rPr lang="en-US" altLang="zh-TW" dirty="0">
                <a:solidFill>
                  <a:srgbClr val="0070C0"/>
                </a:solidFill>
              </a:rPr>
              <a:t>/Data</a:t>
            </a:r>
            <a:endParaRPr lang="zh-TW" altLang="en-US" dirty="0">
              <a:solidFill>
                <a:srgbClr val="0070C0"/>
              </a:solidFill>
            </a:endParaRPr>
          </a:p>
        </p:txBody>
      </p:sp>
      <p:cxnSp>
        <p:nvCxnSpPr>
          <p:cNvPr id="76" name="直線單箭頭接點 75">
            <a:extLst>
              <a:ext uri="{FF2B5EF4-FFF2-40B4-BE49-F238E27FC236}">
                <a16:creationId xmlns:a16="http://schemas.microsoft.com/office/drawing/2014/main" id="{67D07637-EC41-D965-B4CA-4A6A42C8C69F}"/>
              </a:ext>
            </a:extLst>
          </p:cNvPr>
          <p:cNvCxnSpPr>
            <a:stCxn id="11" idx="1"/>
          </p:cNvCxnSpPr>
          <p:nvPr/>
        </p:nvCxnSpPr>
        <p:spPr>
          <a:xfrm flipH="1" flipV="1">
            <a:off x="2648607" y="2305317"/>
            <a:ext cx="2619113" cy="1"/>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6B3A0AEC-BF01-6430-4135-FCF874D8BC1C}"/>
              </a:ext>
            </a:extLst>
          </p:cNvPr>
          <p:cNvCxnSpPr/>
          <p:nvPr/>
        </p:nvCxnSpPr>
        <p:spPr>
          <a:xfrm flipH="1" flipV="1">
            <a:off x="2648606" y="3342551"/>
            <a:ext cx="2619113" cy="1"/>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2CA07280-3C57-3603-5399-6AF372DD4FA5}"/>
              </a:ext>
            </a:extLst>
          </p:cNvPr>
          <p:cNvCxnSpPr/>
          <p:nvPr/>
        </p:nvCxnSpPr>
        <p:spPr>
          <a:xfrm flipH="1" flipV="1">
            <a:off x="2648606" y="4375241"/>
            <a:ext cx="2619113" cy="1"/>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EA9A2D1B-9325-2DD4-6B23-6FEBD6158A2C}"/>
              </a:ext>
            </a:extLst>
          </p:cNvPr>
          <p:cNvCxnSpPr/>
          <p:nvPr/>
        </p:nvCxnSpPr>
        <p:spPr>
          <a:xfrm flipH="1" flipV="1">
            <a:off x="2648606" y="5414277"/>
            <a:ext cx="2619113" cy="1"/>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C3A11C97-8172-62E9-636F-8BD3FBADE3F3}"/>
              </a:ext>
            </a:extLst>
          </p:cNvPr>
          <p:cNvSpPr/>
          <p:nvPr/>
        </p:nvSpPr>
        <p:spPr>
          <a:xfrm>
            <a:off x="1624309" y="1654871"/>
            <a:ext cx="251028" cy="356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6210C25C-B958-9BAB-4269-FBB938349730}"/>
              </a:ext>
            </a:extLst>
          </p:cNvPr>
          <p:cNvSpPr/>
          <p:nvPr/>
        </p:nvSpPr>
        <p:spPr>
          <a:xfrm>
            <a:off x="1562006" y="1734210"/>
            <a:ext cx="5619150" cy="135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867A5326-59D6-32C7-0C09-BE63B39151DA}"/>
              </a:ext>
            </a:extLst>
          </p:cNvPr>
          <p:cNvSpPr/>
          <p:nvPr/>
        </p:nvSpPr>
        <p:spPr>
          <a:xfrm rot="10800000">
            <a:off x="6429770" y="2218958"/>
            <a:ext cx="620751" cy="191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267F9721-26F8-8FF9-D93D-A2465C4CD847}"/>
              </a:ext>
            </a:extLst>
          </p:cNvPr>
          <p:cNvSpPr/>
          <p:nvPr/>
        </p:nvSpPr>
        <p:spPr>
          <a:xfrm rot="10800000">
            <a:off x="6446563" y="5318546"/>
            <a:ext cx="603958" cy="204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5DA838A4-7829-4F1D-C2B7-B7FDCAFE5E2C}"/>
              </a:ext>
            </a:extLst>
          </p:cNvPr>
          <p:cNvSpPr/>
          <p:nvPr/>
        </p:nvSpPr>
        <p:spPr>
          <a:xfrm rot="10800000">
            <a:off x="6429770" y="4258089"/>
            <a:ext cx="620751" cy="204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F1AD222A-17D8-9185-D483-018C088957E1}"/>
              </a:ext>
            </a:extLst>
          </p:cNvPr>
          <p:cNvSpPr/>
          <p:nvPr/>
        </p:nvSpPr>
        <p:spPr>
          <a:xfrm rot="10800000">
            <a:off x="6446563" y="3233433"/>
            <a:ext cx="620753" cy="191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234FAD9E-7015-8BA9-2F19-5DFCA5957C92}"/>
              </a:ext>
            </a:extLst>
          </p:cNvPr>
          <p:cNvSpPr/>
          <p:nvPr/>
        </p:nvSpPr>
        <p:spPr>
          <a:xfrm rot="10800000">
            <a:off x="2648606" y="2186890"/>
            <a:ext cx="2619113" cy="258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340C5DCC-F3AB-646F-4BDC-397AE94CDF25}"/>
              </a:ext>
            </a:extLst>
          </p:cNvPr>
          <p:cNvSpPr/>
          <p:nvPr/>
        </p:nvSpPr>
        <p:spPr>
          <a:xfrm rot="10800000">
            <a:off x="2642831" y="3215325"/>
            <a:ext cx="2619113" cy="258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ED763E38-AF82-C911-5E55-8CAF02D31673}"/>
              </a:ext>
            </a:extLst>
          </p:cNvPr>
          <p:cNvSpPr/>
          <p:nvPr/>
        </p:nvSpPr>
        <p:spPr>
          <a:xfrm rot="10800000">
            <a:off x="2646374" y="4267441"/>
            <a:ext cx="2619113" cy="258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CB610719-4278-EA14-B593-36DC6FEA42F0}"/>
              </a:ext>
            </a:extLst>
          </p:cNvPr>
          <p:cNvSpPr/>
          <p:nvPr/>
        </p:nvSpPr>
        <p:spPr>
          <a:xfrm rot="10800000">
            <a:off x="2642831" y="5265193"/>
            <a:ext cx="2619113" cy="258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descr="一張含有 電路, 電子元件, 電子工程, 電路元件 的圖片&#10;&#10;自動產生的描述">
            <a:extLst>
              <a:ext uri="{FF2B5EF4-FFF2-40B4-BE49-F238E27FC236}">
                <a16:creationId xmlns:a16="http://schemas.microsoft.com/office/drawing/2014/main" id="{98949C1E-B648-E60A-A7A0-466A34F39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584703" y="1967140"/>
            <a:ext cx="2219635" cy="3943900"/>
          </a:xfrm>
          <a:prstGeom prst="rect">
            <a:avLst/>
          </a:prstGeom>
        </p:spPr>
      </p:pic>
      <p:sp>
        <p:nvSpPr>
          <p:cNvPr id="82" name="矩形 81">
            <a:extLst>
              <a:ext uri="{FF2B5EF4-FFF2-40B4-BE49-F238E27FC236}">
                <a16:creationId xmlns:a16="http://schemas.microsoft.com/office/drawing/2014/main" id="{36A1167A-79B5-EC2D-DAC1-2C01404DD299}"/>
              </a:ext>
            </a:extLst>
          </p:cNvPr>
          <p:cNvSpPr/>
          <p:nvPr/>
        </p:nvSpPr>
        <p:spPr>
          <a:xfrm rot="5400000">
            <a:off x="5054385" y="3801827"/>
            <a:ext cx="4190985" cy="187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C76876BE-D6E3-574D-0795-D29A63A51389}"/>
              </a:ext>
            </a:extLst>
          </p:cNvPr>
          <p:cNvSpPr/>
          <p:nvPr/>
        </p:nvSpPr>
        <p:spPr>
          <a:xfrm>
            <a:off x="5267720" y="2011680"/>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sp>
        <p:nvSpPr>
          <p:cNvPr id="12" name="矩形: 圓角 11">
            <a:extLst>
              <a:ext uri="{FF2B5EF4-FFF2-40B4-BE49-F238E27FC236}">
                <a16:creationId xmlns:a16="http://schemas.microsoft.com/office/drawing/2014/main" id="{14F9C9C6-E1D0-E18F-08E8-B3B2BBE87057}"/>
              </a:ext>
            </a:extLst>
          </p:cNvPr>
          <p:cNvSpPr/>
          <p:nvPr/>
        </p:nvSpPr>
        <p:spPr>
          <a:xfrm>
            <a:off x="5267720" y="4069552"/>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sp>
        <p:nvSpPr>
          <p:cNvPr id="13" name="矩形: 圓角 12">
            <a:extLst>
              <a:ext uri="{FF2B5EF4-FFF2-40B4-BE49-F238E27FC236}">
                <a16:creationId xmlns:a16="http://schemas.microsoft.com/office/drawing/2014/main" id="{F0D2DB2E-1336-68CC-4AE8-7307345E2268}"/>
              </a:ext>
            </a:extLst>
          </p:cNvPr>
          <p:cNvSpPr/>
          <p:nvPr/>
        </p:nvSpPr>
        <p:spPr>
          <a:xfrm>
            <a:off x="5267720" y="3040616"/>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sp>
        <p:nvSpPr>
          <p:cNvPr id="14" name="矩形: 圓角 13">
            <a:extLst>
              <a:ext uri="{FF2B5EF4-FFF2-40B4-BE49-F238E27FC236}">
                <a16:creationId xmlns:a16="http://schemas.microsoft.com/office/drawing/2014/main" id="{09B82E7E-9659-FA33-52DB-BC7D20E8CCE4}"/>
              </a:ext>
            </a:extLst>
          </p:cNvPr>
          <p:cNvSpPr/>
          <p:nvPr/>
        </p:nvSpPr>
        <p:spPr>
          <a:xfrm>
            <a:off x="5267720" y="5120640"/>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sp>
        <p:nvSpPr>
          <p:cNvPr id="92" name="矩形 91">
            <a:extLst>
              <a:ext uri="{FF2B5EF4-FFF2-40B4-BE49-F238E27FC236}">
                <a16:creationId xmlns:a16="http://schemas.microsoft.com/office/drawing/2014/main" id="{DE2D985E-2AB0-99F6-583A-E2D4CF29E752}"/>
              </a:ext>
            </a:extLst>
          </p:cNvPr>
          <p:cNvSpPr/>
          <p:nvPr/>
        </p:nvSpPr>
        <p:spPr>
          <a:xfrm>
            <a:off x="2772890" y="1326006"/>
            <a:ext cx="2900855" cy="386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a:extLst>
              <a:ext uri="{FF2B5EF4-FFF2-40B4-BE49-F238E27FC236}">
                <a16:creationId xmlns:a16="http://schemas.microsoft.com/office/drawing/2014/main" id="{D11C8971-A830-B73B-993E-662D3EFD8FCD}"/>
              </a:ext>
            </a:extLst>
          </p:cNvPr>
          <p:cNvSpPr/>
          <p:nvPr/>
        </p:nvSpPr>
        <p:spPr>
          <a:xfrm>
            <a:off x="3115473" y="5550779"/>
            <a:ext cx="1926805" cy="380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DF7D9560-2346-8C73-58AE-6A063B21DD89}"/>
              </a:ext>
            </a:extLst>
          </p:cNvPr>
          <p:cNvSpPr/>
          <p:nvPr/>
        </p:nvSpPr>
        <p:spPr>
          <a:xfrm>
            <a:off x="977462" y="2011680"/>
            <a:ext cx="1671145" cy="36962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spTree>
    <p:custDataLst>
      <p:tags r:id="rId1"/>
    </p:custDataLst>
    <p:extLst>
      <p:ext uri="{BB962C8B-B14F-4D97-AF65-F5344CB8AC3E}">
        <p14:creationId xmlns:p14="http://schemas.microsoft.com/office/powerpoint/2010/main" val="4813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7 L 4.16667E-7 -0.08611 " pathEditMode="relative" rAng="0" ptsTypes="AA">
                                      <p:cBhvr>
                                        <p:cTn id="6" dur="1000" fill="hold"/>
                                        <p:tgtEl>
                                          <p:spTgt spid="80"/>
                                        </p:tgtEl>
                                        <p:attrNameLst>
                                          <p:attrName>ppt_x</p:attrName>
                                          <p:attrName>ppt_y</p:attrName>
                                        </p:attrNameLst>
                                      </p:cBhvr>
                                      <p:rCtr x="0" y="-4306"/>
                                    </p:animMotion>
                                  </p:childTnLst>
                                </p:cTn>
                              </p:par>
                              <p:par>
                                <p:cTn id="7" presetID="2" presetClass="exit" presetSubtype="2" fill="hold" grpId="0" nodeType="withEffect">
                                  <p:stCondLst>
                                    <p:cond delay="500"/>
                                  </p:stCondLst>
                                  <p:childTnLst>
                                    <p:anim calcmode="lin" valueType="num">
                                      <p:cBhvr additive="base">
                                        <p:cTn id="8" dur="2000"/>
                                        <p:tgtEl>
                                          <p:spTgt spid="81"/>
                                        </p:tgtEl>
                                        <p:attrNameLst>
                                          <p:attrName>ppt_x</p:attrName>
                                        </p:attrNameLst>
                                      </p:cBhvr>
                                      <p:tavLst>
                                        <p:tav tm="0">
                                          <p:val>
                                            <p:strVal val="ppt_x"/>
                                          </p:val>
                                        </p:tav>
                                        <p:tav tm="100000">
                                          <p:val>
                                            <p:strVal val="1+ppt_w/2"/>
                                          </p:val>
                                        </p:tav>
                                      </p:tavLst>
                                    </p:anim>
                                    <p:anim calcmode="lin" valueType="num">
                                      <p:cBhvr additive="base">
                                        <p:cTn id="9" dur="2000"/>
                                        <p:tgtEl>
                                          <p:spTgt spid="81"/>
                                        </p:tgtEl>
                                        <p:attrNameLst>
                                          <p:attrName>ppt_y</p:attrName>
                                        </p:attrNameLst>
                                      </p:cBhvr>
                                      <p:tavLst>
                                        <p:tav tm="0">
                                          <p:val>
                                            <p:strVal val="ppt_y"/>
                                          </p:val>
                                        </p:tav>
                                        <p:tav tm="100000">
                                          <p:val>
                                            <p:strVal val="ppt_y"/>
                                          </p:val>
                                        </p:tav>
                                      </p:tavLst>
                                    </p:anim>
                                    <p:set>
                                      <p:cBhvr>
                                        <p:cTn id="10" dur="1" fill="hold">
                                          <p:stCondLst>
                                            <p:cond delay="1999"/>
                                          </p:stCondLst>
                                        </p:cTn>
                                        <p:tgtEl>
                                          <p:spTgt spid="81"/>
                                        </p:tgtEl>
                                        <p:attrNameLst>
                                          <p:attrName>style.visibility</p:attrName>
                                        </p:attrNameLst>
                                      </p:cBhvr>
                                      <p:to>
                                        <p:strVal val="hidden"/>
                                      </p:to>
                                    </p:set>
                                  </p:childTnLst>
                                </p:cTn>
                              </p:par>
                              <p:par>
                                <p:cTn id="11" presetID="2" presetClass="exit" presetSubtype="2" fill="hold" grpId="0" nodeType="withEffect">
                                  <p:stCondLst>
                                    <p:cond delay="750"/>
                                  </p:stCondLst>
                                  <p:childTnLst>
                                    <p:anim calcmode="lin" valueType="num">
                                      <p:cBhvr additive="base">
                                        <p:cTn id="12" dur="2000"/>
                                        <p:tgtEl>
                                          <p:spTgt spid="92"/>
                                        </p:tgtEl>
                                        <p:attrNameLst>
                                          <p:attrName>ppt_x</p:attrName>
                                        </p:attrNameLst>
                                      </p:cBhvr>
                                      <p:tavLst>
                                        <p:tav tm="0">
                                          <p:val>
                                            <p:strVal val="ppt_x"/>
                                          </p:val>
                                        </p:tav>
                                        <p:tav tm="100000">
                                          <p:val>
                                            <p:strVal val="1+ppt_w/2"/>
                                          </p:val>
                                        </p:tav>
                                      </p:tavLst>
                                    </p:anim>
                                    <p:anim calcmode="lin" valueType="num">
                                      <p:cBhvr additive="base">
                                        <p:cTn id="13" dur="2000"/>
                                        <p:tgtEl>
                                          <p:spTgt spid="92"/>
                                        </p:tgtEl>
                                        <p:attrNameLst>
                                          <p:attrName>ppt_y</p:attrName>
                                        </p:attrNameLst>
                                      </p:cBhvr>
                                      <p:tavLst>
                                        <p:tav tm="0">
                                          <p:val>
                                            <p:strVal val="ppt_y"/>
                                          </p:val>
                                        </p:tav>
                                        <p:tav tm="100000">
                                          <p:val>
                                            <p:strVal val="ppt_y"/>
                                          </p:val>
                                        </p:tav>
                                      </p:tavLst>
                                    </p:anim>
                                    <p:set>
                                      <p:cBhvr>
                                        <p:cTn id="14" dur="1" fill="hold">
                                          <p:stCondLst>
                                            <p:cond delay="1999"/>
                                          </p:stCondLst>
                                        </p:cTn>
                                        <p:tgtEl>
                                          <p:spTgt spid="92"/>
                                        </p:tgtEl>
                                        <p:attrNameLst>
                                          <p:attrName>style.visibility</p:attrName>
                                        </p:attrNameLst>
                                      </p:cBhvr>
                                      <p:to>
                                        <p:strVal val="hidden"/>
                                      </p:to>
                                    </p:set>
                                  </p:childTnLst>
                                </p:cTn>
                              </p:par>
                              <p:par>
                                <p:cTn id="15" presetID="2" presetClass="exit" presetSubtype="4" fill="hold" grpId="0" nodeType="withEffect">
                                  <p:stCondLst>
                                    <p:cond delay="1750"/>
                                  </p:stCondLst>
                                  <p:childTnLst>
                                    <p:anim calcmode="lin" valueType="num">
                                      <p:cBhvr additive="base">
                                        <p:cTn id="16" dur="2200"/>
                                        <p:tgtEl>
                                          <p:spTgt spid="82"/>
                                        </p:tgtEl>
                                        <p:attrNameLst>
                                          <p:attrName>ppt_x</p:attrName>
                                        </p:attrNameLst>
                                      </p:cBhvr>
                                      <p:tavLst>
                                        <p:tav tm="0">
                                          <p:val>
                                            <p:strVal val="ppt_x"/>
                                          </p:val>
                                        </p:tav>
                                        <p:tav tm="100000">
                                          <p:val>
                                            <p:strVal val="ppt_x"/>
                                          </p:val>
                                        </p:tav>
                                      </p:tavLst>
                                    </p:anim>
                                    <p:anim calcmode="lin" valueType="num">
                                      <p:cBhvr additive="base">
                                        <p:cTn id="17" dur="2200"/>
                                        <p:tgtEl>
                                          <p:spTgt spid="82"/>
                                        </p:tgtEl>
                                        <p:attrNameLst>
                                          <p:attrName>ppt_y</p:attrName>
                                        </p:attrNameLst>
                                      </p:cBhvr>
                                      <p:tavLst>
                                        <p:tav tm="0">
                                          <p:val>
                                            <p:strVal val="ppt_y"/>
                                          </p:val>
                                        </p:tav>
                                        <p:tav tm="100000">
                                          <p:val>
                                            <p:strVal val="1+ppt_h/2"/>
                                          </p:val>
                                        </p:tav>
                                      </p:tavLst>
                                    </p:anim>
                                    <p:set>
                                      <p:cBhvr>
                                        <p:cTn id="18" dur="1" fill="hold">
                                          <p:stCondLst>
                                            <p:cond delay="2199"/>
                                          </p:stCondLst>
                                        </p:cTn>
                                        <p:tgtEl>
                                          <p:spTgt spid="82"/>
                                        </p:tgtEl>
                                        <p:attrNameLst>
                                          <p:attrName>style.visibility</p:attrName>
                                        </p:attrNameLst>
                                      </p:cBhvr>
                                      <p:to>
                                        <p:strVal val="hidden"/>
                                      </p:to>
                                    </p:set>
                                  </p:childTnLst>
                                </p:cTn>
                              </p:par>
                              <p:par>
                                <p:cTn id="19" presetID="2" presetClass="exit" presetSubtype="8" fill="hold" grpId="0" nodeType="withEffect">
                                  <p:stCondLst>
                                    <p:cond delay="2000"/>
                                  </p:stCondLst>
                                  <p:childTnLst>
                                    <p:anim calcmode="lin" valueType="num">
                                      <p:cBhvr additive="base">
                                        <p:cTn id="20" dur="750"/>
                                        <p:tgtEl>
                                          <p:spTgt spid="84"/>
                                        </p:tgtEl>
                                        <p:attrNameLst>
                                          <p:attrName>ppt_x</p:attrName>
                                        </p:attrNameLst>
                                      </p:cBhvr>
                                      <p:tavLst>
                                        <p:tav tm="0">
                                          <p:val>
                                            <p:strVal val="ppt_x"/>
                                          </p:val>
                                        </p:tav>
                                        <p:tav tm="100000">
                                          <p:val>
                                            <p:strVal val="0-ppt_w/2"/>
                                          </p:val>
                                        </p:tav>
                                      </p:tavLst>
                                    </p:anim>
                                    <p:anim calcmode="lin" valueType="num">
                                      <p:cBhvr additive="base">
                                        <p:cTn id="21" dur="750"/>
                                        <p:tgtEl>
                                          <p:spTgt spid="84"/>
                                        </p:tgtEl>
                                        <p:attrNameLst>
                                          <p:attrName>ppt_y</p:attrName>
                                        </p:attrNameLst>
                                      </p:cBhvr>
                                      <p:tavLst>
                                        <p:tav tm="0">
                                          <p:val>
                                            <p:strVal val="ppt_y"/>
                                          </p:val>
                                        </p:tav>
                                        <p:tav tm="100000">
                                          <p:val>
                                            <p:strVal val="ppt_y"/>
                                          </p:val>
                                        </p:tav>
                                      </p:tavLst>
                                    </p:anim>
                                    <p:set>
                                      <p:cBhvr>
                                        <p:cTn id="22" dur="1" fill="hold">
                                          <p:stCondLst>
                                            <p:cond delay="749"/>
                                          </p:stCondLst>
                                        </p:cTn>
                                        <p:tgtEl>
                                          <p:spTgt spid="84"/>
                                        </p:tgtEl>
                                        <p:attrNameLst>
                                          <p:attrName>style.visibility</p:attrName>
                                        </p:attrNameLst>
                                      </p:cBhvr>
                                      <p:to>
                                        <p:strVal val="hidden"/>
                                      </p:to>
                                    </p:set>
                                  </p:childTnLst>
                                </p:cTn>
                              </p:par>
                              <p:par>
                                <p:cTn id="23" presetID="2" presetClass="exit" presetSubtype="8" fill="hold" grpId="0" nodeType="withEffect">
                                  <p:stCondLst>
                                    <p:cond delay="2750"/>
                                  </p:stCondLst>
                                  <p:childTnLst>
                                    <p:anim calcmode="lin" valueType="num">
                                      <p:cBhvr additive="base">
                                        <p:cTn id="24" dur="1000"/>
                                        <p:tgtEl>
                                          <p:spTgt spid="88"/>
                                        </p:tgtEl>
                                        <p:attrNameLst>
                                          <p:attrName>ppt_x</p:attrName>
                                        </p:attrNameLst>
                                      </p:cBhvr>
                                      <p:tavLst>
                                        <p:tav tm="0">
                                          <p:val>
                                            <p:strVal val="ppt_x"/>
                                          </p:val>
                                        </p:tav>
                                        <p:tav tm="100000">
                                          <p:val>
                                            <p:strVal val="0-ppt_w/2"/>
                                          </p:val>
                                        </p:tav>
                                      </p:tavLst>
                                    </p:anim>
                                    <p:anim calcmode="lin" valueType="num">
                                      <p:cBhvr additive="base">
                                        <p:cTn id="25" dur="1000"/>
                                        <p:tgtEl>
                                          <p:spTgt spid="88"/>
                                        </p:tgtEl>
                                        <p:attrNameLst>
                                          <p:attrName>ppt_y</p:attrName>
                                        </p:attrNameLst>
                                      </p:cBhvr>
                                      <p:tavLst>
                                        <p:tav tm="0">
                                          <p:val>
                                            <p:strVal val="ppt_y"/>
                                          </p:val>
                                        </p:tav>
                                        <p:tav tm="100000">
                                          <p:val>
                                            <p:strVal val="ppt_y"/>
                                          </p:val>
                                        </p:tav>
                                      </p:tavLst>
                                    </p:anim>
                                    <p:set>
                                      <p:cBhvr>
                                        <p:cTn id="26" dur="1" fill="hold">
                                          <p:stCondLst>
                                            <p:cond delay="999"/>
                                          </p:stCondLst>
                                        </p:cTn>
                                        <p:tgtEl>
                                          <p:spTgt spid="88"/>
                                        </p:tgtEl>
                                        <p:attrNameLst>
                                          <p:attrName>style.visibility</p:attrName>
                                        </p:attrNameLst>
                                      </p:cBhvr>
                                      <p:to>
                                        <p:strVal val="hidden"/>
                                      </p:to>
                                    </p:set>
                                  </p:childTnLst>
                                </p:cTn>
                              </p:par>
                              <p:par>
                                <p:cTn id="27" presetID="2" presetClass="exit" presetSubtype="8" fill="hold" grpId="0" nodeType="withEffect">
                                  <p:stCondLst>
                                    <p:cond delay="2500"/>
                                  </p:stCondLst>
                                  <p:childTnLst>
                                    <p:anim calcmode="lin" valueType="num">
                                      <p:cBhvr additive="base">
                                        <p:cTn id="28" dur="750"/>
                                        <p:tgtEl>
                                          <p:spTgt spid="87"/>
                                        </p:tgtEl>
                                        <p:attrNameLst>
                                          <p:attrName>ppt_x</p:attrName>
                                        </p:attrNameLst>
                                      </p:cBhvr>
                                      <p:tavLst>
                                        <p:tav tm="0">
                                          <p:val>
                                            <p:strVal val="ppt_x"/>
                                          </p:val>
                                        </p:tav>
                                        <p:tav tm="100000">
                                          <p:val>
                                            <p:strVal val="0-ppt_w/2"/>
                                          </p:val>
                                        </p:tav>
                                      </p:tavLst>
                                    </p:anim>
                                    <p:anim calcmode="lin" valueType="num">
                                      <p:cBhvr additive="base">
                                        <p:cTn id="29" dur="750"/>
                                        <p:tgtEl>
                                          <p:spTgt spid="87"/>
                                        </p:tgtEl>
                                        <p:attrNameLst>
                                          <p:attrName>ppt_y</p:attrName>
                                        </p:attrNameLst>
                                      </p:cBhvr>
                                      <p:tavLst>
                                        <p:tav tm="0">
                                          <p:val>
                                            <p:strVal val="ppt_y"/>
                                          </p:val>
                                        </p:tav>
                                        <p:tav tm="100000">
                                          <p:val>
                                            <p:strVal val="ppt_y"/>
                                          </p:val>
                                        </p:tav>
                                      </p:tavLst>
                                    </p:anim>
                                    <p:set>
                                      <p:cBhvr>
                                        <p:cTn id="30" dur="1" fill="hold">
                                          <p:stCondLst>
                                            <p:cond delay="749"/>
                                          </p:stCondLst>
                                        </p:cTn>
                                        <p:tgtEl>
                                          <p:spTgt spid="87"/>
                                        </p:tgtEl>
                                        <p:attrNameLst>
                                          <p:attrName>style.visibility</p:attrName>
                                        </p:attrNameLst>
                                      </p:cBhvr>
                                      <p:to>
                                        <p:strVal val="hidden"/>
                                      </p:to>
                                    </p:set>
                                  </p:childTnLst>
                                </p:cTn>
                              </p:par>
                              <p:par>
                                <p:cTn id="31" presetID="2" presetClass="exit" presetSubtype="8" fill="hold" grpId="0" nodeType="withEffect">
                                  <p:stCondLst>
                                    <p:cond delay="3250"/>
                                  </p:stCondLst>
                                  <p:childTnLst>
                                    <p:anim calcmode="lin" valueType="num">
                                      <p:cBhvr additive="base">
                                        <p:cTn id="32" dur="1000"/>
                                        <p:tgtEl>
                                          <p:spTgt spid="89"/>
                                        </p:tgtEl>
                                        <p:attrNameLst>
                                          <p:attrName>ppt_x</p:attrName>
                                        </p:attrNameLst>
                                      </p:cBhvr>
                                      <p:tavLst>
                                        <p:tav tm="0">
                                          <p:val>
                                            <p:strVal val="ppt_x"/>
                                          </p:val>
                                        </p:tav>
                                        <p:tav tm="100000">
                                          <p:val>
                                            <p:strVal val="0-ppt_w/2"/>
                                          </p:val>
                                        </p:tav>
                                      </p:tavLst>
                                    </p:anim>
                                    <p:anim calcmode="lin" valueType="num">
                                      <p:cBhvr additive="base">
                                        <p:cTn id="33" dur="1000"/>
                                        <p:tgtEl>
                                          <p:spTgt spid="89"/>
                                        </p:tgtEl>
                                        <p:attrNameLst>
                                          <p:attrName>ppt_y</p:attrName>
                                        </p:attrNameLst>
                                      </p:cBhvr>
                                      <p:tavLst>
                                        <p:tav tm="0">
                                          <p:val>
                                            <p:strVal val="ppt_y"/>
                                          </p:val>
                                        </p:tav>
                                        <p:tav tm="100000">
                                          <p:val>
                                            <p:strVal val="ppt_y"/>
                                          </p:val>
                                        </p:tav>
                                      </p:tavLst>
                                    </p:anim>
                                    <p:set>
                                      <p:cBhvr>
                                        <p:cTn id="34" dur="1" fill="hold">
                                          <p:stCondLst>
                                            <p:cond delay="999"/>
                                          </p:stCondLst>
                                        </p:cTn>
                                        <p:tgtEl>
                                          <p:spTgt spid="89"/>
                                        </p:tgtEl>
                                        <p:attrNameLst>
                                          <p:attrName>style.visibility</p:attrName>
                                        </p:attrNameLst>
                                      </p:cBhvr>
                                      <p:to>
                                        <p:strVal val="hidden"/>
                                      </p:to>
                                    </p:set>
                                  </p:childTnLst>
                                </p:cTn>
                              </p:par>
                              <p:par>
                                <p:cTn id="35" presetID="2" presetClass="exit" presetSubtype="8" fill="hold" grpId="0" nodeType="withEffect">
                                  <p:stCondLst>
                                    <p:cond delay="3000"/>
                                  </p:stCondLst>
                                  <p:childTnLst>
                                    <p:anim calcmode="lin" valueType="num">
                                      <p:cBhvr additive="base">
                                        <p:cTn id="36" dur="750"/>
                                        <p:tgtEl>
                                          <p:spTgt spid="86"/>
                                        </p:tgtEl>
                                        <p:attrNameLst>
                                          <p:attrName>ppt_x</p:attrName>
                                        </p:attrNameLst>
                                      </p:cBhvr>
                                      <p:tavLst>
                                        <p:tav tm="0">
                                          <p:val>
                                            <p:strVal val="ppt_x"/>
                                          </p:val>
                                        </p:tav>
                                        <p:tav tm="100000">
                                          <p:val>
                                            <p:strVal val="0-ppt_w/2"/>
                                          </p:val>
                                        </p:tav>
                                      </p:tavLst>
                                    </p:anim>
                                    <p:anim calcmode="lin" valueType="num">
                                      <p:cBhvr additive="base">
                                        <p:cTn id="37" dur="750"/>
                                        <p:tgtEl>
                                          <p:spTgt spid="86"/>
                                        </p:tgtEl>
                                        <p:attrNameLst>
                                          <p:attrName>ppt_y</p:attrName>
                                        </p:attrNameLst>
                                      </p:cBhvr>
                                      <p:tavLst>
                                        <p:tav tm="0">
                                          <p:val>
                                            <p:strVal val="ppt_y"/>
                                          </p:val>
                                        </p:tav>
                                        <p:tav tm="100000">
                                          <p:val>
                                            <p:strVal val="ppt_y"/>
                                          </p:val>
                                        </p:tav>
                                      </p:tavLst>
                                    </p:anim>
                                    <p:set>
                                      <p:cBhvr>
                                        <p:cTn id="38" dur="1" fill="hold">
                                          <p:stCondLst>
                                            <p:cond delay="749"/>
                                          </p:stCondLst>
                                        </p:cTn>
                                        <p:tgtEl>
                                          <p:spTgt spid="86"/>
                                        </p:tgtEl>
                                        <p:attrNameLst>
                                          <p:attrName>style.visibility</p:attrName>
                                        </p:attrNameLst>
                                      </p:cBhvr>
                                      <p:to>
                                        <p:strVal val="hidden"/>
                                      </p:to>
                                    </p:set>
                                  </p:childTnLst>
                                </p:cTn>
                              </p:par>
                              <p:par>
                                <p:cTn id="39" presetID="2" presetClass="exit" presetSubtype="8" fill="hold" grpId="0" nodeType="withEffect">
                                  <p:stCondLst>
                                    <p:cond delay="3750"/>
                                  </p:stCondLst>
                                  <p:childTnLst>
                                    <p:anim calcmode="lin" valueType="num">
                                      <p:cBhvr additive="base">
                                        <p:cTn id="40" dur="1000"/>
                                        <p:tgtEl>
                                          <p:spTgt spid="90"/>
                                        </p:tgtEl>
                                        <p:attrNameLst>
                                          <p:attrName>ppt_x</p:attrName>
                                        </p:attrNameLst>
                                      </p:cBhvr>
                                      <p:tavLst>
                                        <p:tav tm="0">
                                          <p:val>
                                            <p:strVal val="ppt_x"/>
                                          </p:val>
                                        </p:tav>
                                        <p:tav tm="100000">
                                          <p:val>
                                            <p:strVal val="0-ppt_w/2"/>
                                          </p:val>
                                        </p:tav>
                                      </p:tavLst>
                                    </p:anim>
                                    <p:anim calcmode="lin" valueType="num">
                                      <p:cBhvr additive="base">
                                        <p:cTn id="41" dur="1000"/>
                                        <p:tgtEl>
                                          <p:spTgt spid="90"/>
                                        </p:tgtEl>
                                        <p:attrNameLst>
                                          <p:attrName>ppt_y</p:attrName>
                                        </p:attrNameLst>
                                      </p:cBhvr>
                                      <p:tavLst>
                                        <p:tav tm="0">
                                          <p:val>
                                            <p:strVal val="ppt_y"/>
                                          </p:val>
                                        </p:tav>
                                        <p:tav tm="100000">
                                          <p:val>
                                            <p:strVal val="ppt_y"/>
                                          </p:val>
                                        </p:tav>
                                      </p:tavLst>
                                    </p:anim>
                                    <p:set>
                                      <p:cBhvr>
                                        <p:cTn id="42" dur="1" fill="hold">
                                          <p:stCondLst>
                                            <p:cond delay="999"/>
                                          </p:stCondLst>
                                        </p:cTn>
                                        <p:tgtEl>
                                          <p:spTgt spid="90"/>
                                        </p:tgtEl>
                                        <p:attrNameLst>
                                          <p:attrName>style.visibility</p:attrName>
                                        </p:attrNameLst>
                                      </p:cBhvr>
                                      <p:to>
                                        <p:strVal val="hidden"/>
                                      </p:to>
                                    </p:set>
                                  </p:childTnLst>
                                </p:cTn>
                              </p:par>
                              <p:par>
                                <p:cTn id="43" presetID="2" presetClass="exit" presetSubtype="8" fill="hold" grpId="0" nodeType="withEffect">
                                  <p:stCondLst>
                                    <p:cond delay="3500"/>
                                  </p:stCondLst>
                                  <p:childTnLst>
                                    <p:anim calcmode="lin" valueType="num">
                                      <p:cBhvr additive="base">
                                        <p:cTn id="44" dur="750"/>
                                        <p:tgtEl>
                                          <p:spTgt spid="85"/>
                                        </p:tgtEl>
                                        <p:attrNameLst>
                                          <p:attrName>ppt_x</p:attrName>
                                        </p:attrNameLst>
                                      </p:cBhvr>
                                      <p:tavLst>
                                        <p:tav tm="0">
                                          <p:val>
                                            <p:strVal val="ppt_x"/>
                                          </p:val>
                                        </p:tav>
                                        <p:tav tm="100000">
                                          <p:val>
                                            <p:strVal val="0-ppt_w/2"/>
                                          </p:val>
                                        </p:tav>
                                      </p:tavLst>
                                    </p:anim>
                                    <p:anim calcmode="lin" valueType="num">
                                      <p:cBhvr additive="base">
                                        <p:cTn id="45" dur="750"/>
                                        <p:tgtEl>
                                          <p:spTgt spid="85"/>
                                        </p:tgtEl>
                                        <p:attrNameLst>
                                          <p:attrName>ppt_y</p:attrName>
                                        </p:attrNameLst>
                                      </p:cBhvr>
                                      <p:tavLst>
                                        <p:tav tm="0">
                                          <p:val>
                                            <p:strVal val="ppt_y"/>
                                          </p:val>
                                        </p:tav>
                                        <p:tav tm="100000">
                                          <p:val>
                                            <p:strVal val="ppt_y"/>
                                          </p:val>
                                        </p:tav>
                                      </p:tavLst>
                                    </p:anim>
                                    <p:set>
                                      <p:cBhvr>
                                        <p:cTn id="46" dur="1" fill="hold">
                                          <p:stCondLst>
                                            <p:cond delay="749"/>
                                          </p:stCondLst>
                                        </p:cTn>
                                        <p:tgtEl>
                                          <p:spTgt spid="85"/>
                                        </p:tgtEl>
                                        <p:attrNameLst>
                                          <p:attrName>style.visibility</p:attrName>
                                        </p:attrNameLst>
                                      </p:cBhvr>
                                      <p:to>
                                        <p:strVal val="hidden"/>
                                      </p:to>
                                    </p:set>
                                  </p:childTnLst>
                                </p:cTn>
                              </p:par>
                              <p:par>
                                <p:cTn id="47" presetID="2" presetClass="exit" presetSubtype="8" fill="hold" grpId="0" nodeType="withEffect">
                                  <p:stCondLst>
                                    <p:cond delay="4500"/>
                                  </p:stCondLst>
                                  <p:childTnLst>
                                    <p:anim calcmode="lin" valueType="num">
                                      <p:cBhvr additive="base">
                                        <p:cTn id="48" dur="1000"/>
                                        <p:tgtEl>
                                          <p:spTgt spid="91"/>
                                        </p:tgtEl>
                                        <p:attrNameLst>
                                          <p:attrName>ppt_x</p:attrName>
                                        </p:attrNameLst>
                                      </p:cBhvr>
                                      <p:tavLst>
                                        <p:tav tm="0">
                                          <p:val>
                                            <p:strVal val="ppt_x"/>
                                          </p:val>
                                        </p:tav>
                                        <p:tav tm="100000">
                                          <p:val>
                                            <p:strVal val="0-ppt_w/2"/>
                                          </p:val>
                                        </p:tav>
                                      </p:tavLst>
                                    </p:anim>
                                    <p:anim calcmode="lin" valueType="num">
                                      <p:cBhvr additive="base">
                                        <p:cTn id="49" dur="1000"/>
                                        <p:tgtEl>
                                          <p:spTgt spid="91"/>
                                        </p:tgtEl>
                                        <p:attrNameLst>
                                          <p:attrName>ppt_y</p:attrName>
                                        </p:attrNameLst>
                                      </p:cBhvr>
                                      <p:tavLst>
                                        <p:tav tm="0">
                                          <p:val>
                                            <p:strVal val="ppt_y"/>
                                          </p:val>
                                        </p:tav>
                                        <p:tav tm="100000">
                                          <p:val>
                                            <p:strVal val="ppt_y"/>
                                          </p:val>
                                        </p:tav>
                                      </p:tavLst>
                                    </p:anim>
                                    <p:set>
                                      <p:cBhvr>
                                        <p:cTn id="50" dur="1" fill="hold">
                                          <p:stCondLst>
                                            <p:cond delay="999"/>
                                          </p:stCondLst>
                                        </p:cTn>
                                        <p:tgtEl>
                                          <p:spTgt spid="91"/>
                                        </p:tgtEl>
                                        <p:attrNameLst>
                                          <p:attrName>style.visibility</p:attrName>
                                        </p:attrNameLst>
                                      </p:cBhvr>
                                      <p:to>
                                        <p:strVal val="hidden"/>
                                      </p:to>
                                    </p:set>
                                  </p:childTnLst>
                                </p:cTn>
                              </p:par>
                              <p:par>
                                <p:cTn id="51" presetID="2" presetClass="exit" presetSubtype="8" fill="hold" grpId="0" nodeType="withEffect">
                                  <p:stCondLst>
                                    <p:cond delay="4250"/>
                                  </p:stCondLst>
                                  <p:childTnLst>
                                    <p:anim calcmode="lin" valueType="num">
                                      <p:cBhvr additive="base">
                                        <p:cTn id="52" dur="1000"/>
                                        <p:tgtEl>
                                          <p:spTgt spid="93"/>
                                        </p:tgtEl>
                                        <p:attrNameLst>
                                          <p:attrName>ppt_x</p:attrName>
                                        </p:attrNameLst>
                                      </p:cBhvr>
                                      <p:tavLst>
                                        <p:tav tm="0">
                                          <p:val>
                                            <p:strVal val="ppt_x"/>
                                          </p:val>
                                        </p:tav>
                                        <p:tav tm="100000">
                                          <p:val>
                                            <p:strVal val="0-ppt_w/2"/>
                                          </p:val>
                                        </p:tav>
                                      </p:tavLst>
                                    </p:anim>
                                    <p:anim calcmode="lin" valueType="num">
                                      <p:cBhvr additive="base">
                                        <p:cTn id="53" dur="1000"/>
                                        <p:tgtEl>
                                          <p:spTgt spid="93"/>
                                        </p:tgtEl>
                                        <p:attrNameLst>
                                          <p:attrName>ppt_y</p:attrName>
                                        </p:attrNameLst>
                                      </p:cBhvr>
                                      <p:tavLst>
                                        <p:tav tm="0">
                                          <p:val>
                                            <p:strVal val="ppt_y"/>
                                          </p:val>
                                        </p:tav>
                                        <p:tav tm="100000">
                                          <p:val>
                                            <p:strVal val="ppt_y"/>
                                          </p:val>
                                        </p:tav>
                                      </p:tavLst>
                                    </p:anim>
                                    <p:set>
                                      <p:cBhvr>
                                        <p:cTn id="54" dur="1" fill="hold">
                                          <p:stCondLst>
                                            <p:cond delay="999"/>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4" grpId="0" animBg="1"/>
      <p:bldP spid="85" grpId="0" animBg="1"/>
      <p:bldP spid="86" grpId="0" animBg="1"/>
      <p:bldP spid="87" grpId="0" animBg="1"/>
      <p:bldP spid="88" grpId="0" animBg="1"/>
      <p:bldP spid="89" grpId="0" animBg="1"/>
      <p:bldP spid="90" grpId="0" animBg="1"/>
      <p:bldP spid="91" grpId="0" animBg="1"/>
      <p:bldP spid="82" grpId="0" animBg="1"/>
      <p:bldP spid="92" grpId="0" animBg="1"/>
      <p:bldP spid="9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Write Leveling</a:t>
            </a: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45</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grpSp>
        <p:nvGrpSpPr>
          <p:cNvPr id="53" name="群組 52">
            <a:extLst>
              <a:ext uri="{FF2B5EF4-FFF2-40B4-BE49-F238E27FC236}">
                <a16:creationId xmlns:a16="http://schemas.microsoft.com/office/drawing/2014/main" id="{55D48C7A-38FC-5D6F-390B-15D157940594}"/>
              </a:ext>
            </a:extLst>
          </p:cNvPr>
          <p:cNvGrpSpPr/>
          <p:nvPr/>
        </p:nvGrpSpPr>
        <p:grpSpPr>
          <a:xfrm>
            <a:off x="1371600" y="1828800"/>
            <a:ext cx="5001085" cy="457200"/>
            <a:chOff x="1371600" y="1828800"/>
            <a:chExt cx="5001085" cy="457200"/>
          </a:xfrm>
        </p:grpSpPr>
        <p:grpSp>
          <p:nvGrpSpPr>
            <p:cNvPr id="34" name="群組 33">
              <a:extLst>
                <a:ext uri="{FF2B5EF4-FFF2-40B4-BE49-F238E27FC236}">
                  <a16:creationId xmlns:a16="http://schemas.microsoft.com/office/drawing/2014/main" id="{82C77A79-9206-3E91-9A6B-DA4969A93854}"/>
                </a:ext>
              </a:extLst>
            </p:cNvPr>
            <p:cNvGrpSpPr/>
            <p:nvPr/>
          </p:nvGrpSpPr>
          <p:grpSpPr>
            <a:xfrm>
              <a:off x="2194560" y="1828800"/>
              <a:ext cx="886285" cy="457200"/>
              <a:chOff x="1251519" y="2145323"/>
              <a:chExt cx="886285" cy="457200"/>
            </a:xfrm>
          </p:grpSpPr>
          <p:cxnSp>
            <p:nvCxnSpPr>
              <p:cNvPr id="31" name="接點: 肘形 30">
                <a:extLst>
                  <a:ext uri="{FF2B5EF4-FFF2-40B4-BE49-F238E27FC236}">
                    <a16:creationId xmlns:a16="http://schemas.microsoft.com/office/drawing/2014/main" id="{C9A6815E-1132-4239-4A4E-922E32636064}"/>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AB1B61DE-65D4-0149-8795-EABC34F1025B}"/>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群組 34">
              <a:extLst>
                <a:ext uri="{FF2B5EF4-FFF2-40B4-BE49-F238E27FC236}">
                  <a16:creationId xmlns:a16="http://schemas.microsoft.com/office/drawing/2014/main" id="{75B24155-7A49-EFD9-74EA-22CC4D1C94CA}"/>
                </a:ext>
              </a:extLst>
            </p:cNvPr>
            <p:cNvGrpSpPr/>
            <p:nvPr/>
          </p:nvGrpSpPr>
          <p:grpSpPr>
            <a:xfrm>
              <a:off x="5486400" y="1828800"/>
              <a:ext cx="886285" cy="457200"/>
              <a:chOff x="1251519" y="2145323"/>
              <a:chExt cx="886285" cy="457200"/>
            </a:xfrm>
          </p:grpSpPr>
          <p:cxnSp>
            <p:nvCxnSpPr>
              <p:cNvPr id="36" name="接點: 肘形 35">
                <a:extLst>
                  <a:ext uri="{FF2B5EF4-FFF2-40B4-BE49-F238E27FC236}">
                    <a16:creationId xmlns:a16="http://schemas.microsoft.com/office/drawing/2014/main" id="{0D17CAD9-733C-6F6D-A096-F846AB101A1E}"/>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接點: 肘形 36">
                <a:extLst>
                  <a:ext uri="{FF2B5EF4-FFF2-40B4-BE49-F238E27FC236}">
                    <a16:creationId xmlns:a16="http://schemas.microsoft.com/office/drawing/2014/main" id="{D1B3A1FD-419F-BDDE-C09C-EF559E06E8B7}"/>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2722BAD6-C4C7-026B-1418-FAFEEEBAA751}"/>
                </a:ext>
              </a:extLst>
            </p:cNvPr>
            <p:cNvGrpSpPr/>
            <p:nvPr/>
          </p:nvGrpSpPr>
          <p:grpSpPr>
            <a:xfrm>
              <a:off x="1371600" y="1828800"/>
              <a:ext cx="886285" cy="457200"/>
              <a:chOff x="1251519" y="2145323"/>
              <a:chExt cx="886285" cy="457200"/>
            </a:xfrm>
          </p:grpSpPr>
          <p:cxnSp>
            <p:nvCxnSpPr>
              <p:cNvPr id="39" name="接點: 肘形 38">
                <a:extLst>
                  <a:ext uri="{FF2B5EF4-FFF2-40B4-BE49-F238E27FC236}">
                    <a16:creationId xmlns:a16="http://schemas.microsoft.com/office/drawing/2014/main" id="{10D4E11C-47E5-B219-2605-9B9C030B3F8F}"/>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接點: 肘形 39">
                <a:extLst>
                  <a:ext uri="{FF2B5EF4-FFF2-40B4-BE49-F238E27FC236}">
                    <a16:creationId xmlns:a16="http://schemas.microsoft.com/office/drawing/2014/main" id="{DDB39E4C-5EFE-0D9E-CA2A-AA6AA0FEC090}"/>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群組 43">
              <a:extLst>
                <a:ext uri="{FF2B5EF4-FFF2-40B4-BE49-F238E27FC236}">
                  <a16:creationId xmlns:a16="http://schemas.microsoft.com/office/drawing/2014/main" id="{7D1D2822-5302-B028-019D-9C0C42DEB0ED}"/>
                </a:ext>
              </a:extLst>
            </p:cNvPr>
            <p:cNvGrpSpPr/>
            <p:nvPr/>
          </p:nvGrpSpPr>
          <p:grpSpPr>
            <a:xfrm>
              <a:off x="3017520" y="1828800"/>
              <a:ext cx="886285" cy="457200"/>
              <a:chOff x="1251519" y="2145323"/>
              <a:chExt cx="886285" cy="457200"/>
            </a:xfrm>
          </p:grpSpPr>
          <p:cxnSp>
            <p:nvCxnSpPr>
              <p:cNvPr id="45" name="接點: 肘形 44">
                <a:extLst>
                  <a:ext uri="{FF2B5EF4-FFF2-40B4-BE49-F238E27FC236}">
                    <a16:creationId xmlns:a16="http://schemas.microsoft.com/office/drawing/2014/main" id="{2B33E9D7-A2EC-054B-4960-10ED922048AB}"/>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接點: 肘形 45">
                <a:extLst>
                  <a:ext uri="{FF2B5EF4-FFF2-40B4-BE49-F238E27FC236}">
                    <a16:creationId xmlns:a16="http://schemas.microsoft.com/office/drawing/2014/main" id="{588D5799-AB53-E6EA-3C03-13B67F312CFD}"/>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群組 46">
              <a:extLst>
                <a:ext uri="{FF2B5EF4-FFF2-40B4-BE49-F238E27FC236}">
                  <a16:creationId xmlns:a16="http://schemas.microsoft.com/office/drawing/2014/main" id="{33CDF696-7ABA-B891-99E7-C8D033DC4C93}"/>
                </a:ext>
              </a:extLst>
            </p:cNvPr>
            <p:cNvGrpSpPr/>
            <p:nvPr/>
          </p:nvGrpSpPr>
          <p:grpSpPr>
            <a:xfrm>
              <a:off x="3840480" y="1828800"/>
              <a:ext cx="886285" cy="457200"/>
              <a:chOff x="1251519" y="2145323"/>
              <a:chExt cx="886285" cy="457200"/>
            </a:xfrm>
          </p:grpSpPr>
          <p:cxnSp>
            <p:nvCxnSpPr>
              <p:cNvPr id="48" name="接點: 肘形 47">
                <a:extLst>
                  <a:ext uri="{FF2B5EF4-FFF2-40B4-BE49-F238E27FC236}">
                    <a16:creationId xmlns:a16="http://schemas.microsoft.com/office/drawing/2014/main" id="{4A2D211F-5153-84E1-4375-F3E710900123}"/>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D2F41A4A-ACF0-6411-5DD8-268C34276A02}"/>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群組 49">
              <a:extLst>
                <a:ext uri="{FF2B5EF4-FFF2-40B4-BE49-F238E27FC236}">
                  <a16:creationId xmlns:a16="http://schemas.microsoft.com/office/drawing/2014/main" id="{539B0B77-E973-CD77-D65D-F5568BEB02C1}"/>
                </a:ext>
              </a:extLst>
            </p:cNvPr>
            <p:cNvGrpSpPr/>
            <p:nvPr/>
          </p:nvGrpSpPr>
          <p:grpSpPr>
            <a:xfrm>
              <a:off x="4663440" y="1828800"/>
              <a:ext cx="886285" cy="457200"/>
              <a:chOff x="1251519" y="2145323"/>
              <a:chExt cx="886285" cy="457200"/>
            </a:xfrm>
          </p:grpSpPr>
          <p:cxnSp>
            <p:nvCxnSpPr>
              <p:cNvPr id="51" name="接點: 肘形 50">
                <a:extLst>
                  <a:ext uri="{FF2B5EF4-FFF2-40B4-BE49-F238E27FC236}">
                    <a16:creationId xmlns:a16="http://schemas.microsoft.com/office/drawing/2014/main" id="{D9137494-4796-59C4-87F7-8D64EDCECABA}"/>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接點: 肘形 51">
                <a:extLst>
                  <a:ext uri="{FF2B5EF4-FFF2-40B4-BE49-F238E27FC236}">
                    <a16:creationId xmlns:a16="http://schemas.microsoft.com/office/drawing/2014/main" id="{608FFB85-CE4F-7408-3112-9DCCC6AFF3AE}"/>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4" name="文字方塊 53">
            <a:extLst>
              <a:ext uri="{FF2B5EF4-FFF2-40B4-BE49-F238E27FC236}">
                <a16:creationId xmlns:a16="http://schemas.microsoft.com/office/drawing/2014/main" id="{B4BEEE08-8448-8FB8-9421-75AA211D3ED9}"/>
              </a:ext>
            </a:extLst>
          </p:cNvPr>
          <p:cNvSpPr txBox="1"/>
          <p:nvPr/>
        </p:nvSpPr>
        <p:spPr>
          <a:xfrm>
            <a:off x="461631" y="1803350"/>
            <a:ext cx="4580240" cy="461665"/>
          </a:xfrm>
          <a:prstGeom prst="rect">
            <a:avLst/>
          </a:prstGeom>
          <a:noFill/>
        </p:spPr>
        <p:txBody>
          <a:bodyPr wrap="square" rtlCol="0">
            <a:spAutoFit/>
          </a:bodyPr>
          <a:lstStyle/>
          <a:p>
            <a:r>
              <a:rPr lang="en-US" altLang="zh-TW" sz="2400" dirty="0"/>
              <a:t>CLK</a:t>
            </a:r>
            <a:endParaRPr lang="zh-TW" altLang="en-US" sz="2400" dirty="0"/>
          </a:p>
        </p:txBody>
      </p:sp>
      <p:grpSp>
        <p:nvGrpSpPr>
          <p:cNvPr id="152" name="群組 151">
            <a:extLst>
              <a:ext uri="{FF2B5EF4-FFF2-40B4-BE49-F238E27FC236}">
                <a16:creationId xmlns:a16="http://schemas.microsoft.com/office/drawing/2014/main" id="{5BEA156A-1BA1-02B5-2C3B-A9E34C32D523}"/>
              </a:ext>
            </a:extLst>
          </p:cNvPr>
          <p:cNvGrpSpPr/>
          <p:nvPr/>
        </p:nvGrpSpPr>
        <p:grpSpPr>
          <a:xfrm>
            <a:off x="3019982" y="4572000"/>
            <a:ext cx="5062591" cy="588809"/>
            <a:chOff x="1369896" y="1828794"/>
            <a:chExt cx="5062591" cy="588809"/>
          </a:xfrm>
        </p:grpSpPr>
        <p:grpSp>
          <p:nvGrpSpPr>
            <p:cNvPr id="112" name="群組 111">
              <a:extLst>
                <a:ext uri="{FF2B5EF4-FFF2-40B4-BE49-F238E27FC236}">
                  <a16:creationId xmlns:a16="http://schemas.microsoft.com/office/drawing/2014/main" id="{01339BC6-235F-4362-48DB-B3AE5BD6C0B2}"/>
                </a:ext>
              </a:extLst>
            </p:cNvPr>
            <p:cNvGrpSpPr/>
            <p:nvPr/>
          </p:nvGrpSpPr>
          <p:grpSpPr>
            <a:xfrm>
              <a:off x="2194409" y="1828795"/>
              <a:ext cx="946151" cy="588808"/>
              <a:chOff x="1750267" y="2441405"/>
              <a:chExt cx="946151" cy="588808"/>
            </a:xfrm>
          </p:grpSpPr>
          <p:cxnSp>
            <p:nvCxnSpPr>
              <p:cNvPr id="113" name="直線接點 112">
                <a:extLst>
                  <a:ext uri="{FF2B5EF4-FFF2-40B4-BE49-F238E27FC236}">
                    <a16:creationId xmlns:a16="http://schemas.microsoft.com/office/drawing/2014/main" id="{3D27C499-EA13-36F4-08A7-841260E1BE1E}"/>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4" name="群組 113">
                <a:extLst>
                  <a:ext uri="{FF2B5EF4-FFF2-40B4-BE49-F238E27FC236}">
                    <a16:creationId xmlns:a16="http://schemas.microsoft.com/office/drawing/2014/main" id="{437831D0-855E-4D5E-542C-6F43D489EAE4}"/>
                  </a:ext>
                </a:extLst>
              </p:cNvPr>
              <p:cNvGrpSpPr/>
              <p:nvPr/>
            </p:nvGrpSpPr>
            <p:grpSpPr>
              <a:xfrm>
                <a:off x="1860803" y="2441405"/>
                <a:ext cx="667512" cy="588808"/>
                <a:chOff x="7377584" y="4187688"/>
                <a:chExt cx="622379" cy="588808"/>
              </a:xfrm>
            </p:grpSpPr>
            <p:grpSp>
              <p:nvGrpSpPr>
                <p:cNvPr id="115" name="群組 114">
                  <a:extLst>
                    <a:ext uri="{FF2B5EF4-FFF2-40B4-BE49-F238E27FC236}">
                      <a16:creationId xmlns:a16="http://schemas.microsoft.com/office/drawing/2014/main" id="{18C7EECD-A78D-1FC4-161D-A0E10DAB4F46}"/>
                    </a:ext>
                  </a:extLst>
                </p:cNvPr>
                <p:cNvGrpSpPr/>
                <p:nvPr/>
              </p:nvGrpSpPr>
              <p:grpSpPr>
                <a:xfrm>
                  <a:off x="7377584" y="4187688"/>
                  <a:ext cx="622379" cy="588808"/>
                  <a:chOff x="1505367" y="3287062"/>
                  <a:chExt cx="646866" cy="588808"/>
                </a:xfrm>
              </p:grpSpPr>
              <p:sp>
                <p:nvSpPr>
                  <p:cNvPr id="118" name="梯形 117">
                    <a:extLst>
                      <a:ext uri="{FF2B5EF4-FFF2-40B4-BE49-F238E27FC236}">
                        <a16:creationId xmlns:a16="http://schemas.microsoft.com/office/drawing/2014/main" id="{7ECC214D-C7D6-37CF-A7F5-0773FC1C3CA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矩形 118">
                    <a:extLst>
                      <a:ext uri="{FF2B5EF4-FFF2-40B4-BE49-F238E27FC236}">
                        <a16:creationId xmlns:a16="http://schemas.microsoft.com/office/drawing/2014/main" id="{B5C5CE7C-FAFA-8544-9696-A88563039027}"/>
                      </a:ext>
                    </a:extLst>
                  </p:cNvPr>
                  <p:cNvSpPr/>
                  <p:nvPr/>
                </p:nvSpPr>
                <p:spPr>
                  <a:xfrm>
                    <a:off x="1530350" y="3723276"/>
                    <a:ext cx="596899" cy="15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6" name="矩形 115">
                  <a:extLst>
                    <a:ext uri="{FF2B5EF4-FFF2-40B4-BE49-F238E27FC236}">
                      <a16:creationId xmlns:a16="http://schemas.microsoft.com/office/drawing/2014/main" id="{D281F53B-6B4D-7B0A-4B1D-B0B185D1416F}"/>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B71582CF-5B22-0F8E-CFB0-C22B341FE5FE}"/>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20" name="群組 119">
              <a:extLst>
                <a:ext uri="{FF2B5EF4-FFF2-40B4-BE49-F238E27FC236}">
                  <a16:creationId xmlns:a16="http://schemas.microsoft.com/office/drawing/2014/main" id="{8FCE7487-2C60-AF36-F4CD-274257E950CC}"/>
                </a:ext>
              </a:extLst>
            </p:cNvPr>
            <p:cNvGrpSpPr/>
            <p:nvPr/>
          </p:nvGrpSpPr>
          <p:grpSpPr>
            <a:xfrm>
              <a:off x="3018360" y="1828796"/>
              <a:ext cx="946151" cy="564955"/>
              <a:chOff x="1750267" y="2441405"/>
              <a:chExt cx="946151" cy="564955"/>
            </a:xfrm>
          </p:grpSpPr>
          <p:cxnSp>
            <p:nvCxnSpPr>
              <p:cNvPr id="121" name="直線接點 120">
                <a:extLst>
                  <a:ext uri="{FF2B5EF4-FFF2-40B4-BE49-F238E27FC236}">
                    <a16:creationId xmlns:a16="http://schemas.microsoft.com/office/drawing/2014/main" id="{58E2D0F1-1E8E-2BC8-9B3C-FF69C4D7F9D2}"/>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22" name="群組 121">
                <a:extLst>
                  <a:ext uri="{FF2B5EF4-FFF2-40B4-BE49-F238E27FC236}">
                    <a16:creationId xmlns:a16="http://schemas.microsoft.com/office/drawing/2014/main" id="{D32BD78C-C68A-7907-718C-8B968062F938}"/>
                  </a:ext>
                </a:extLst>
              </p:cNvPr>
              <p:cNvGrpSpPr/>
              <p:nvPr/>
            </p:nvGrpSpPr>
            <p:grpSpPr>
              <a:xfrm>
                <a:off x="1860803" y="2441405"/>
                <a:ext cx="667512" cy="564955"/>
                <a:chOff x="7377584" y="4187688"/>
                <a:chExt cx="622379" cy="564955"/>
              </a:xfrm>
            </p:grpSpPr>
            <p:grpSp>
              <p:nvGrpSpPr>
                <p:cNvPr id="123" name="群組 122">
                  <a:extLst>
                    <a:ext uri="{FF2B5EF4-FFF2-40B4-BE49-F238E27FC236}">
                      <a16:creationId xmlns:a16="http://schemas.microsoft.com/office/drawing/2014/main" id="{059A5F7D-731B-DF68-2FC6-09E2F33F8E0D}"/>
                    </a:ext>
                  </a:extLst>
                </p:cNvPr>
                <p:cNvGrpSpPr/>
                <p:nvPr/>
              </p:nvGrpSpPr>
              <p:grpSpPr>
                <a:xfrm>
                  <a:off x="7377584" y="4187688"/>
                  <a:ext cx="622379" cy="556174"/>
                  <a:chOff x="1505367" y="3287062"/>
                  <a:chExt cx="646866" cy="556174"/>
                </a:xfrm>
              </p:grpSpPr>
              <p:sp>
                <p:nvSpPr>
                  <p:cNvPr id="126" name="梯形 125">
                    <a:extLst>
                      <a:ext uri="{FF2B5EF4-FFF2-40B4-BE49-F238E27FC236}">
                        <a16:creationId xmlns:a16="http://schemas.microsoft.com/office/drawing/2014/main" id="{E35E9858-4966-A980-5C19-F3374BF0471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7" name="矩形 126">
                    <a:extLst>
                      <a:ext uri="{FF2B5EF4-FFF2-40B4-BE49-F238E27FC236}">
                        <a16:creationId xmlns:a16="http://schemas.microsoft.com/office/drawing/2014/main" id="{FA623496-51B4-DCE1-46A2-7D51591520E7}"/>
                      </a:ext>
                    </a:extLst>
                  </p:cNvPr>
                  <p:cNvSpPr/>
                  <p:nvPr/>
                </p:nvSpPr>
                <p:spPr>
                  <a:xfrm>
                    <a:off x="1530350" y="3723275"/>
                    <a:ext cx="596899" cy="119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4" name="矩形 123">
                  <a:extLst>
                    <a:ext uri="{FF2B5EF4-FFF2-40B4-BE49-F238E27FC236}">
                      <a16:creationId xmlns:a16="http://schemas.microsoft.com/office/drawing/2014/main" id="{DDCA1257-22BB-84DD-2BF6-74A54BE6DAD1}"/>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97E87FEF-8366-2BCF-8559-CB577B33BA7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28" name="群組 127">
              <a:extLst>
                <a:ext uri="{FF2B5EF4-FFF2-40B4-BE49-F238E27FC236}">
                  <a16:creationId xmlns:a16="http://schemas.microsoft.com/office/drawing/2014/main" id="{3E77066B-291D-BE95-A8BE-7AAF6CF21A3F}"/>
                </a:ext>
              </a:extLst>
            </p:cNvPr>
            <p:cNvGrpSpPr/>
            <p:nvPr/>
          </p:nvGrpSpPr>
          <p:grpSpPr>
            <a:xfrm>
              <a:off x="3835643" y="1828796"/>
              <a:ext cx="946151" cy="567820"/>
              <a:chOff x="1750267" y="2441405"/>
              <a:chExt cx="946151" cy="567820"/>
            </a:xfrm>
          </p:grpSpPr>
          <p:cxnSp>
            <p:nvCxnSpPr>
              <p:cNvPr id="129" name="直線接點 128">
                <a:extLst>
                  <a:ext uri="{FF2B5EF4-FFF2-40B4-BE49-F238E27FC236}">
                    <a16:creationId xmlns:a16="http://schemas.microsoft.com/office/drawing/2014/main" id="{FDA54634-0B26-162B-48F0-C0B7DD0FBBFA}"/>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0897FD67-B3D6-9D4D-4E69-D39E320C6926}"/>
                  </a:ext>
                </a:extLst>
              </p:cNvPr>
              <p:cNvGrpSpPr/>
              <p:nvPr/>
            </p:nvGrpSpPr>
            <p:grpSpPr>
              <a:xfrm>
                <a:off x="1860803" y="2441405"/>
                <a:ext cx="667512" cy="567820"/>
                <a:chOff x="7377584" y="4187688"/>
                <a:chExt cx="622379" cy="567820"/>
              </a:xfrm>
            </p:grpSpPr>
            <p:grpSp>
              <p:nvGrpSpPr>
                <p:cNvPr id="131" name="群組 130">
                  <a:extLst>
                    <a:ext uri="{FF2B5EF4-FFF2-40B4-BE49-F238E27FC236}">
                      <a16:creationId xmlns:a16="http://schemas.microsoft.com/office/drawing/2014/main" id="{636E6E4B-868B-DEF3-50CE-F99086773D02}"/>
                    </a:ext>
                  </a:extLst>
                </p:cNvPr>
                <p:cNvGrpSpPr/>
                <p:nvPr/>
              </p:nvGrpSpPr>
              <p:grpSpPr>
                <a:xfrm>
                  <a:off x="7377584" y="4187688"/>
                  <a:ext cx="622379" cy="567820"/>
                  <a:chOff x="1505367" y="3287062"/>
                  <a:chExt cx="646866" cy="567820"/>
                </a:xfrm>
              </p:grpSpPr>
              <p:sp>
                <p:nvSpPr>
                  <p:cNvPr id="134" name="梯形 133">
                    <a:extLst>
                      <a:ext uri="{FF2B5EF4-FFF2-40B4-BE49-F238E27FC236}">
                        <a16:creationId xmlns:a16="http://schemas.microsoft.com/office/drawing/2014/main" id="{25B998F2-B767-6BC6-51D5-A50A904526A4}"/>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5" name="矩形 134">
                    <a:extLst>
                      <a:ext uri="{FF2B5EF4-FFF2-40B4-BE49-F238E27FC236}">
                        <a16:creationId xmlns:a16="http://schemas.microsoft.com/office/drawing/2014/main" id="{0E243C95-9B53-4DF6-0CE8-7D4A66843B53}"/>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2" name="矩形 131">
                  <a:extLst>
                    <a:ext uri="{FF2B5EF4-FFF2-40B4-BE49-F238E27FC236}">
                      <a16:creationId xmlns:a16="http://schemas.microsoft.com/office/drawing/2014/main" id="{FEA2524E-B211-A922-BD9F-53EDBC8B6762}"/>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矩形 132">
                  <a:extLst>
                    <a:ext uri="{FF2B5EF4-FFF2-40B4-BE49-F238E27FC236}">
                      <a16:creationId xmlns:a16="http://schemas.microsoft.com/office/drawing/2014/main" id="{0C3FA979-68E4-302C-B9C7-241A57ED5FE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36" name="群組 135">
              <a:extLst>
                <a:ext uri="{FF2B5EF4-FFF2-40B4-BE49-F238E27FC236}">
                  <a16:creationId xmlns:a16="http://schemas.microsoft.com/office/drawing/2014/main" id="{EB6172F3-29BB-33C3-D222-1CFBA80BE13F}"/>
                </a:ext>
              </a:extLst>
            </p:cNvPr>
            <p:cNvGrpSpPr/>
            <p:nvPr/>
          </p:nvGrpSpPr>
          <p:grpSpPr>
            <a:xfrm>
              <a:off x="4662665" y="1828797"/>
              <a:ext cx="946151" cy="564955"/>
              <a:chOff x="1750267" y="2441405"/>
              <a:chExt cx="946151" cy="564955"/>
            </a:xfrm>
          </p:grpSpPr>
          <p:cxnSp>
            <p:nvCxnSpPr>
              <p:cNvPr id="137" name="直線接點 136">
                <a:extLst>
                  <a:ext uri="{FF2B5EF4-FFF2-40B4-BE49-F238E27FC236}">
                    <a16:creationId xmlns:a16="http://schemas.microsoft.com/office/drawing/2014/main" id="{BC13D13E-0989-D633-6B04-D6EBA1C2A123}"/>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F76786A5-9B41-562A-6CB9-BDBE61262530}"/>
                  </a:ext>
                </a:extLst>
              </p:cNvPr>
              <p:cNvGrpSpPr/>
              <p:nvPr/>
            </p:nvGrpSpPr>
            <p:grpSpPr>
              <a:xfrm>
                <a:off x="1860803" y="2441405"/>
                <a:ext cx="667512" cy="564955"/>
                <a:chOff x="7377584" y="4187688"/>
                <a:chExt cx="622379" cy="564955"/>
              </a:xfrm>
            </p:grpSpPr>
            <p:grpSp>
              <p:nvGrpSpPr>
                <p:cNvPr id="139" name="群組 138">
                  <a:extLst>
                    <a:ext uri="{FF2B5EF4-FFF2-40B4-BE49-F238E27FC236}">
                      <a16:creationId xmlns:a16="http://schemas.microsoft.com/office/drawing/2014/main" id="{52E0243A-D71E-F5DC-6C76-2C678592CD1E}"/>
                    </a:ext>
                  </a:extLst>
                </p:cNvPr>
                <p:cNvGrpSpPr/>
                <p:nvPr/>
              </p:nvGrpSpPr>
              <p:grpSpPr>
                <a:xfrm>
                  <a:off x="7377584" y="4187688"/>
                  <a:ext cx="622379" cy="507200"/>
                  <a:chOff x="1505367" y="3287062"/>
                  <a:chExt cx="646866" cy="507200"/>
                </a:xfrm>
              </p:grpSpPr>
              <p:sp>
                <p:nvSpPr>
                  <p:cNvPr id="142" name="梯形 141">
                    <a:extLst>
                      <a:ext uri="{FF2B5EF4-FFF2-40B4-BE49-F238E27FC236}">
                        <a16:creationId xmlns:a16="http://schemas.microsoft.com/office/drawing/2014/main" id="{809375F5-A6EB-A168-1789-892B373E5D95}"/>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FCA65449-FC44-80A0-0AB8-80AD4815B10D}"/>
                      </a:ext>
                    </a:extLst>
                  </p:cNvPr>
                  <p:cNvSpPr/>
                  <p:nvPr/>
                </p:nvSpPr>
                <p:spPr>
                  <a:xfrm>
                    <a:off x="1530350" y="3723275"/>
                    <a:ext cx="596899" cy="70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0" name="矩形 139">
                  <a:extLst>
                    <a:ext uri="{FF2B5EF4-FFF2-40B4-BE49-F238E27FC236}">
                      <a16:creationId xmlns:a16="http://schemas.microsoft.com/office/drawing/2014/main" id="{951FA3C6-2C4C-9769-D644-C6CCC1A24566}"/>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4AFA4E8B-5E2F-4840-93D8-860DD05AE7C7}"/>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44" name="群組 143">
              <a:extLst>
                <a:ext uri="{FF2B5EF4-FFF2-40B4-BE49-F238E27FC236}">
                  <a16:creationId xmlns:a16="http://schemas.microsoft.com/office/drawing/2014/main" id="{01FABFEC-3930-1B0D-9695-E2C16DB8CC99}"/>
                </a:ext>
              </a:extLst>
            </p:cNvPr>
            <p:cNvGrpSpPr/>
            <p:nvPr/>
          </p:nvGrpSpPr>
          <p:grpSpPr>
            <a:xfrm>
              <a:off x="5486336" y="1828798"/>
              <a:ext cx="946151" cy="564955"/>
              <a:chOff x="1750267" y="2441405"/>
              <a:chExt cx="946151" cy="564955"/>
            </a:xfrm>
          </p:grpSpPr>
          <p:cxnSp>
            <p:nvCxnSpPr>
              <p:cNvPr id="145" name="直線接點 144">
                <a:extLst>
                  <a:ext uri="{FF2B5EF4-FFF2-40B4-BE49-F238E27FC236}">
                    <a16:creationId xmlns:a16="http://schemas.microsoft.com/office/drawing/2014/main" id="{632C4489-79ED-A9B5-7ADC-24E91219629B}"/>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6" name="群組 145">
                <a:extLst>
                  <a:ext uri="{FF2B5EF4-FFF2-40B4-BE49-F238E27FC236}">
                    <a16:creationId xmlns:a16="http://schemas.microsoft.com/office/drawing/2014/main" id="{A11B9D26-3480-7960-0F93-371000C690F0}"/>
                  </a:ext>
                </a:extLst>
              </p:cNvPr>
              <p:cNvGrpSpPr/>
              <p:nvPr/>
            </p:nvGrpSpPr>
            <p:grpSpPr>
              <a:xfrm>
                <a:off x="1860803" y="2441405"/>
                <a:ext cx="667512" cy="564955"/>
                <a:chOff x="7377584" y="4187688"/>
                <a:chExt cx="622379" cy="564955"/>
              </a:xfrm>
            </p:grpSpPr>
            <p:grpSp>
              <p:nvGrpSpPr>
                <p:cNvPr id="147" name="群組 146">
                  <a:extLst>
                    <a:ext uri="{FF2B5EF4-FFF2-40B4-BE49-F238E27FC236}">
                      <a16:creationId xmlns:a16="http://schemas.microsoft.com/office/drawing/2014/main" id="{6DA5E217-7457-FEE5-97FE-7BEA60DDE58B}"/>
                    </a:ext>
                  </a:extLst>
                </p:cNvPr>
                <p:cNvGrpSpPr/>
                <p:nvPr/>
              </p:nvGrpSpPr>
              <p:grpSpPr>
                <a:xfrm>
                  <a:off x="7377584" y="4187688"/>
                  <a:ext cx="622379" cy="530846"/>
                  <a:chOff x="1505367" y="3287062"/>
                  <a:chExt cx="646866" cy="530846"/>
                </a:xfrm>
              </p:grpSpPr>
              <p:sp>
                <p:nvSpPr>
                  <p:cNvPr id="150" name="梯形 149">
                    <a:extLst>
                      <a:ext uri="{FF2B5EF4-FFF2-40B4-BE49-F238E27FC236}">
                        <a16:creationId xmlns:a16="http://schemas.microsoft.com/office/drawing/2014/main" id="{145C6399-6DEC-2B92-A20E-28C08FB225E1}"/>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1" name="矩形 150">
                    <a:extLst>
                      <a:ext uri="{FF2B5EF4-FFF2-40B4-BE49-F238E27FC236}">
                        <a16:creationId xmlns:a16="http://schemas.microsoft.com/office/drawing/2014/main" id="{7FFCF2AB-810A-0A8C-7165-AC7DBFB74B5B}"/>
                      </a:ext>
                    </a:extLst>
                  </p:cNvPr>
                  <p:cNvSpPr/>
                  <p:nvPr/>
                </p:nvSpPr>
                <p:spPr>
                  <a:xfrm>
                    <a:off x="1530350" y="3723275"/>
                    <a:ext cx="596899" cy="9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8" name="矩形 147">
                  <a:extLst>
                    <a:ext uri="{FF2B5EF4-FFF2-40B4-BE49-F238E27FC236}">
                      <a16:creationId xmlns:a16="http://schemas.microsoft.com/office/drawing/2014/main" id="{9495EEAE-8DE2-50EC-517E-D01A98E3506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矩形 148">
                  <a:extLst>
                    <a:ext uri="{FF2B5EF4-FFF2-40B4-BE49-F238E27FC236}">
                      <a16:creationId xmlns:a16="http://schemas.microsoft.com/office/drawing/2014/main" id="{7CFD6B3C-670D-519F-2EDF-E04C3072F54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11" name="群組 110">
              <a:extLst>
                <a:ext uri="{FF2B5EF4-FFF2-40B4-BE49-F238E27FC236}">
                  <a16:creationId xmlns:a16="http://schemas.microsoft.com/office/drawing/2014/main" id="{9B61A7C9-8E2B-5AFE-B3BF-A189ECAD892A}"/>
                </a:ext>
              </a:extLst>
            </p:cNvPr>
            <p:cNvGrpSpPr/>
            <p:nvPr/>
          </p:nvGrpSpPr>
          <p:grpSpPr>
            <a:xfrm>
              <a:off x="1369896" y="1828794"/>
              <a:ext cx="946151" cy="588806"/>
              <a:chOff x="1750267" y="2441405"/>
              <a:chExt cx="946151" cy="588806"/>
            </a:xfrm>
          </p:grpSpPr>
          <p:cxnSp>
            <p:nvCxnSpPr>
              <p:cNvPr id="109" name="直線接點 108">
                <a:extLst>
                  <a:ext uri="{FF2B5EF4-FFF2-40B4-BE49-F238E27FC236}">
                    <a16:creationId xmlns:a16="http://schemas.microsoft.com/office/drawing/2014/main" id="{49B068D8-E2CD-0968-9898-B06BEA10F74D}"/>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6" name="群組 105">
                <a:extLst>
                  <a:ext uri="{FF2B5EF4-FFF2-40B4-BE49-F238E27FC236}">
                    <a16:creationId xmlns:a16="http://schemas.microsoft.com/office/drawing/2014/main" id="{E5661A9A-B418-FB2B-9EC6-F665B657A7FA}"/>
                  </a:ext>
                </a:extLst>
              </p:cNvPr>
              <p:cNvGrpSpPr/>
              <p:nvPr/>
            </p:nvGrpSpPr>
            <p:grpSpPr>
              <a:xfrm>
                <a:off x="1860803" y="2441405"/>
                <a:ext cx="667512" cy="588806"/>
                <a:chOff x="7377584" y="4187688"/>
                <a:chExt cx="622379" cy="588806"/>
              </a:xfrm>
            </p:grpSpPr>
            <p:grpSp>
              <p:nvGrpSpPr>
                <p:cNvPr id="83" name="群組 82">
                  <a:extLst>
                    <a:ext uri="{FF2B5EF4-FFF2-40B4-BE49-F238E27FC236}">
                      <a16:creationId xmlns:a16="http://schemas.microsoft.com/office/drawing/2014/main" id="{C5CD41D7-43F0-BE8A-A54A-2377964C0DCA}"/>
                    </a:ext>
                  </a:extLst>
                </p:cNvPr>
                <p:cNvGrpSpPr/>
                <p:nvPr/>
              </p:nvGrpSpPr>
              <p:grpSpPr>
                <a:xfrm>
                  <a:off x="7377584" y="4187688"/>
                  <a:ext cx="622379" cy="588806"/>
                  <a:chOff x="1505367" y="3287062"/>
                  <a:chExt cx="646866" cy="588806"/>
                </a:xfrm>
              </p:grpSpPr>
              <p:sp>
                <p:nvSpPr>
                  <p:cNvPr id="84" name="梯形 83">
                    <a:extLst>
                      <a:ext uri="{FF2B5EF4-FFF2-40B4-BE49-F238E27FC236}">
                        <a16:creationId xmlns:a16="http://schemas.microsoft.com/office/drawing/2014/main" id="{E2EFF9AD-7586-5D07-900E-1BBB28A420B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6" name="矩形 85">
                    <a:extLst>
                      <a:ext uri="{FF2B5EF4-FFF2-40B4-BE49-F238E27FC236}">
                        <a16:creationId xmlns:a16="http://schemas.microsoft.com/office/drawing/2014/main" id="{7C9DE88C-C47E-B1C5-44D7-8ABCEADB41CC}"/>
                      </a:ext>
                    </a:extLst>
                  </p:cNvPr>
                  <p:cNvSpPr/>
                  <p:nvPr/>
                </p:nvSpPr>
                <p:spPr>
                  <a:xfrm>
                    <a:off x="1530350" y="3723275"/>
                    <a:ext cx="596899" cy="152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4" name="矩形 103">
                  <a:extLst>
                    <a:ext uri="{FF2B5EF4-FFF2-40B4-BE49-F238E27FC236}">
                      <a16:creationId xmlns:a16="http://schemas.microsoft.com/office/drawing/2014/main" id="{A02585BC-5E8B-5323-0005-B001EA3E49EB}"/>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E47D144A-58CD-2D8F-9576-5A15A522DBDC}"/>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153" name="文字方塊 152">
            <a:extLst>
              <a:ext uri="{FF2B5EF4-FFF2-40B4-BE49-F238E27FC236}">
                <a16:creationId xmlns:a16="http://schemas.microsoft.com/office/drawing/2014/main" id="{37B44179-F1CA-9498-1B2C-6DCDDE353EA7}"/>
              </a:ext>
            </a:extLst>
          </p:cNvPr>
          <p:cNvSpPr txBox="1"/>
          <p:nvPr/>
        </p:nvSpPr>
        <p:spPr>
          <a:xfrm>
            <a:off x="473797" y="3200400"/>
            <a:ext cx="850052" cy="369332"/>
          </a:xfrm>
          <a:prstGeom prst="rect">
            <a:avLst/>
          </a:prstGeom>
          <a:noFill/>
        </p:spPr>
        <p:txBody>
          <a:bodyPr wrap="square" rtlCol="0">
            <a:spAutoFit/>
          </a:bodyPr>
          <a:lstStyle/>
          <a:p>
            <a:r>
              <a:rPr lang="en-US" altLang="zh-TW" dirty="0"/>
              <a:t>DQS0</a:t>
            </a:r>
            <a:endParaRPr lang="zh-TW" altLang="en-US" dirty="0"/>
          </a:p>
        </p:txBody>
      </p:sp>
      <p:grpSp>
        <p:nvGrpSpPr>
          <p:cNvPr id="154" name="群組 153">
            <a:extLst>
              <a:ext uri="{FF2B5EF4-FFF2-40B4-BE49-F238E27FC236}">
                <a16:creationId xmlns:a16="http://schemas.microsoft.com/office/drawing/2014/main" id="{D3151497-4F35-018C-541E-D5B3FD08AF31}"/>
              </a:ext>
            </a:extLst>
          </p:cNvPr>
          <p:cNvGrpSpPr/>
          <p:nvPr/>
        </p:nvGrpSpPr>
        <p:grpSpPr>
          <a:xfrm>
            <a:off x="2195469" y="3200400"/>
            <a:ext cx="5062591" cy="567822"/>
            <a:chOff x="1369896" y="1828794"/>
            <a:chExt cx="5062591" cy="567822"/>
          </a:xfrm>
        </p:grpSpPr>
        <p:grpSp>
          <p:nvGrpSpPr>
            <p:cNvPr id="155" name="群組 154">
              <a:extLst>
                <a:ext uri="{FF2B5EF4-FFF2-40B4-BE49-F238E27FC236}">
                  <a16:creationId xmlns:a16="http://schemas.microsoft.com/office/drawing/2014/main" id="{8F2D50CD-D0B7-9CDC-87C4-8A64CF016F14}"/>
                </a:ext>
              </a:extLst>
            </p:cNvPr>
            <p:cNvGrpSpPr/>
            <p:nvPr/>
          </p:nvGrpSpPr>
          <p:grpSpPr>
            <a:xfrm>
              <a:off x="2194409" y="1828795"/>
              <a:ext cx="946151" cy="567820"/>
              <a:chOff x="1750267" y="2441405"/>
              <a:chExt cx="946151" cy="567820"/>
            </a:xfrm>
          </p:grpSpPr>
          <p:cxnSp>
            <p:nvCxnSpPr>
              <p:cNvPr id="196" name="直線接點 195">
                <a:extLst>
                  <a:ext uri="{FF2B5EF4-FFF2-40B4-BE49-F238E27FC236}">
                    <a16:creationId xmlns:a16="http://schemas.microsoft.com/office/drawing/2014/main" id="{9869EAF0-C243-A78D-D36C-0C0B3F2AC1E1}"/>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7" name="群組 196">
                <a:extLst>
                  <a:ext uri="{FF2B5EF4-FFF2-40B4-BE49-F238E27FC236}">
                    <a16:creationId xmlns:a16="http://schemas.microsoft.com/office/drawing/2014/main" id="{F4E5C2DB-4794-6793-61C4-D7E595A25E21}"/>
                  </a:ext>
                </a:extLst>
              </p:cNvPr>
              <p:cNvGrpSpPr/>
              <p:nvPr/>
            </p:nvGrpSpPr>
            <p:grpSpPr>
              <a:xfrm>
                <a:off x="1860803" y="2441405"/>
                <a:ext cx="667512" cy="567820"/>
                <a:chOff x="7377584" y="4187688"/>
                <a:chExt cx="622379" cy="567820"/>
              </a:xfrm>
            </p:grpSpPr>
            <p:grpSp>
              <p:nvGrpSpPr>
                <p:cNvPr id="198" name="群組 197">
                  <a:extLst>
                    <a:ext uri="{FF2B5EF4-FFF2-40B4-BE49-F238E27FC236}">
                      <a16:creationId xmlns:a16="http://schemas.microsoft.com/office/drawing/2014/main" id="{208A0E55-E27C-79B8-6222-001FF402C876}"/>
                    </a:ext>
                  </a:extLst>
                </p:cNvPr>
                <p:cNvGrpSpPr/>
                <p:nvPr/>
              </p:nvGrpSpPr>
              <p:grpSpPr>
                <a:xfrm>
                  <a:off x="7377584" y="4187688"/>
                  <a:ext cx="622379" cy="567820"/>
                  <a:chOff x="1505367" y="3287062"/>
                  <a:chExt cx="646866" cy="567820"/>
                </a:xfrm>
              </p:grpSpPr>
              <p:sp>
                <p:nvSpPr>
                  <p:cNvPr id="201" name="梯形 200">
                    <a:extLst>
                      <a:ext uri="{FF2B5EF4-FFF2-40B4-BE49-F238E27FC236}">
                        <a16:creationId xmlns:a16="http://schemas.microsoft.com/office/drawing/2014/main" id="{C920A2B0-D3AF-C924-982B-77A8758ED7F4}"/>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2" name="矩形 201">
                    <a:extLst>
                      <a:ext uri="{FF2B5EF4-FFF2-40B4-BE49-F238E27FC236}">
                        <a16:creationId xmlns:a16="http://schemas.microsoft.com/office/drawing/2014/main" id="{E38B5886-9D7B-DDEA-36A8-09AF65FC4F07}"/>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9" name="矩形 198">
                  <a:extLst>
                    <a:ext uri="{FF2B5EF4-FFF2-40B4-BE49-F238E27FC236}">
                      <a16:creationId xmlns:a16="http://schemas.microsoft.com/office/drawing/2014/main" id="{6322A424-ABAC-8C5B-B2A1-CD848036AFDF}"/>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矩形 199">
                  <a:extLst>
                    <a:ext uri="{FF2B5EF4-FFF2-40B4-BE49-F238E27FC236}">
                      <a16:creationId xmlns:a16="http://schemas.microsoft.com/office/drawing/2014/main" id="{B0ED74C4-E640-E0A5-5980-C984398DD277}"/>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6" name="群組 155">
              <a:extLst>
                <a:ext uri="{FF2B5EF4-FFF2-40B4-BE49-F238E27FC236}">
                  <a16:creationId xmlns:a16="http://schemas.microsoft.com/office/drawing/2014/main" id="{10AC31EC-D93A-1AF6-9AAC-3574A4C3E7F6}"/>
                </a:ext>
              </a:extLst>
            </p:cNvPr>
            <p:cNvGrpSpPr/>
            <p:nvPr/>
          </p:nvGrpSpPr>
          <p:grpSpPr>
            <a:xfrm>
              <a:off x="3018360" y="1828796"/>
              <a:ext cx="946151" cy="564955"/>
              <a:chOff x="1750267" y="2441405"/>
              <a:chExt cx="946151" cy="564955"/>
            </a:xfrm>
          </p:grpSpPr>
          <p:cxnSp>
            <p:nvCxnSpPr>
              <p:cNvPr id="189" name="直線接點 188">
                <a:extLst>
                  <a:ext uri="{FF2B5EF4-FFF2-40B4-BE49-F238E27FC236}">
                    <a16:creationId xmlns:a16="http://schemas.microsoft.com/office/drawing/2014/main" id="{8682C9EF-5953-AA86-F759-5ADC705D97EA}"/>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0" name="群組 189">
                <a:extLst>
                  <a:ext uri="{FF2B5EF4-FFF2-40B4-BE49-F238E27FC236}">
                    <a16:creationId xmlns:a16="http://schemas.microsoft.com/office/drawing/2014/main" id="{38BA479B-1AAB-7448-32E9-F75BCBC21215}"/>
                  </a:ext>
                </a:extLst>
              </p:cNvPr>
              <p:cNvGrpSpPr/>
              <p:nvPr/>
            </p:nvGrpSpPr>
            <p:grpSpPr>
              <a:xfrm>
                <a:off x="1860803" y="2441405"/>
                <a:ext cx="667512" cy="564955"/>
                <a:chOff x="7377584" y="4187688"/>
                <a:chExt cx="622379" cy="564955"/>
              </a:xfrm>
            </p:grpSpPr>
            <p:grpSp>
              <p:nvGrpSpPr>
                <p:cNvPr id="191" name="群組 190">
                  <a:extLst>
                    <a:ext uri="{FF2B5EF4-FFF2-40B4-BE49-F238E27FC236}">
                      <a16:creationId xmlns:a16="http://schemas.microsoft.com/office/drawing/2014/main" id="{0F7E9984-974A-17EA-C975-EBE083DF2800}"/>
                    </a:ext>
                  </a:extLst>
                </p:cNvPr>
                <p:cNvGrpSpPr/>
                <p:nvPr/>
              </p:nvGrpSpPr>
              <p:grpSpPr>
                <a:xfrm>
                  <a:off x="7377584" y="4187688"/>
                  <a:ext cx="622379" cy="523410"/>
                  <a:chOff x="1505367" y="3287062"/>
                  <a:chExt cx="646866" cy="523410"/>
                </a:xfrm>
              </p:grpSpPr>
              <p:sp>
                <p:nvSpPr>
                  <p:cNvPr id="194" name="梯形 193">
                    <a:extLst>
                      <a:ext uri="{FF2B5EF4-FFF2-40B4-BE49-F238E27FC236}">
                        <a16:creationId xmlns:a16="http://schemas.microsoft.com/office/drawing/2014/main" id="{407DD65D-D117-64F7-FDC7-B5E4B9796740}"/>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矩形 194">
                    <a:extLst>
                      <a:ext uri="{FF2B5EF4-FFF2-40B4-BE49-F238E27FC236}">
                        <a16:creationId xmlns:a16="http://schemas.microsoft.com/office/drawing/2014/main" id="{3E8D6C93-F191-E8DB-66C8-7D6E5D145E7B}"/>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2" name="矩形 191">
                  <a:extLst>
                    <a:ext uri="{FF2B5EF4-FFF2-40B4-BE49-F238E27FC236}">
                      <a16:creationId xmlns:a16="http://schemas.microsoft.com/office/drawing/2014/main" id="{1D89AB7D-2920-9A1E-8397-DE0B2AAE8F1F}"/>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矩形 192">
                  <a:extLst>
                    <a:ext uri="{FF2B5EF4-FFF2-40B4-BE49-F238E27FC236}">
                      <a16:creationId xmlns:a16="http://schemas.microsoft.com/office/drawing/2014/main" id="{1A345FC9-21CF-337B-7372-0B916C8D2407}"/>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7" name="群組 156">
              <a:extLst>
                <a:ext uri="{FF2B5EF4-FFF2-40B4-BE49-F238E27FC236}">
                  <a16:creationId xmlns:a16="http://schemas.microsoft.com/office/drawing/2014/main" id="{CDB08DE3-F51E-5DA6-770A-0EA569790CC7}"/>
                </a:ext>
              </a:extLst>
            </p:cNvPr>
            <p:cNvGrpSpPr/>
            <p:nvPr/>
          </p:nvGrpSpPr>
          <p:grpSpPr>
            <a:xfrm>
              <a:off x="3835643" y="1828796"/>
              <a:ext cx="946151" cy="567818"/>
              <a:chOff x="1750267" y="2441405"/>
              <a:chExt cx="946151" cy="567818"/>
            </a:xfrm>
          </p:grpSpPr>
          <p:cxnSp>
            <p:nvCxnSpPr>
              <p:cNvPr id="182" name="直線接點 181">
                <a:extLst>
                  <a:ext uri="{FF2B5EF4-FFF2-40B4-BE49-F238E27FC236}">
                    <a16:creationId xmlns:a16="http://schemas.microsoft.com/office/drawing/2014/main" id="{7897B68F-A94A-743D-D913-A844925245A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83" name="群組 182">
                <a:extLst>
                  <a:ext uri="{FF2B5EF4-FFF2-40B4-BE49-F238E27FC236}">
                    <a16:creationId xmlns:a16="http://schemas.microsoft.com/office/drawing/2014/main" id="{22EF1704-209C-6CF4-6369-BEB7927CBAE8}"/>
                  </a:ext>
                </a:extLst>
              </p:cNvPr>
              <p:cNvGrpSpPr/>
              <p:nvPr/>
            </p:nvGrpSpPr>
            <p:grpSpPr>
              <a:xfrm>
                <a:off x="1860803" y="2441405"/>
                <a:ext cx="667512" cy="567818"/>
                <a:chOff x="7377584" y="4187688"/>
                <a:chExt cx="622379" cy="567818"/>
              </a:xfrm>
            </p:grpSpPr>
            <p:grpSp>
              <p:nvGrpSpPr>
                <p:cNvPr id="184" name="群組 183">
                  <a:extLst>
                    <a:ext uri="{FF2B5EF4-FFF2-40B4-BE49-F238E27FC236}">
                      <a16:creationId xmlns:a16="http://schemas.microsoft.com/office/drawing/2014/main" id="{0C711976-F00E-4C90-9EBB-67034512266B}"/>
                    </a:ext>
                  </a:extLst>
                </p:cNvPr>
                <p:cNvGrpSpPr/>
                <p:nvPr/>
              </p:nvGrpSpPr>
              <p:grpSpPr>
                <a:xfrm>
                  <a:off x="7377584" y="4187688"/>
                  <a:ext cx="622379" cy="567818"/>
                  <a:chOff x="1505367" y="3287062"/>
                  <a:chExt cx="646866" cy="567818"/>
                </a:xfrm>
              </p:grpSpPr>
              <p:sp>
                <p:nvSpPr>
                  <p:cNvPr id="187" name="梯形 186">
                    <a:extLst>
                      <a:ext uri="{FF2B5EF4-FFF2-40B4-BE49-F238E27FC236}">
                        <a16:creationId xmlns:a16="http://schemas.microsoft.com/office/drawing/2014/main" id="{78D6AA16-56B6-7657-0BCB-61E7CA07272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8" name="矩形 187">
                    <a:extLst>
                      <a:ext uri="{FF2B5EF4-FFF2-40B4-BE49-F238E27FC236}">
                        <a16:creationId xmlns:a16="http://schemas.microsoft.com/office/drawing/2014/main" id="{60653BDC-8721-0DDD-DA26-266925DA72CF}"/>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5" name="矩形 184">
                  <a:extLst>
                    <a:ext uri="{FF2B5EF4-FFF2-40B4-BE49-F238E27FC236}">
                      <a16:creationId xmlns:a16="http://schemas.microsoft.com/office/drawing/2014/main" id="{0F25BDCA-645A-88C3-C9C7-8E4D6D16E0A2}"/>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a:extLst>
                    <a:ext uri="{FF2B5EF4-FFF2-40B4-BE49-F238E27FC236}">
                      <a16:creationId xmlns:a16="http://schemas.microsoft.com/office/drawing/2014/main" id="{2588ABC1-63BB-EFFC-BED8-163ABD04AF12}"/>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8" name="群組 157">
              <a:extLst>
                <a:ext uri="{FF2B5EF4-FFF2-40B4-BE49-F238E27FC236}">
                  <a16:creationId xmlns:a16="http://schemas.microsoft.com/office/drawing/2014/main" id="{97317429-E245-19F1-2970-AFE82E8B4EF6}"/>
                </a:ext>
              </a:extLst>
            </p:cNvPr>
            <p:cNvGrpSpPr/>
            <p:nvPr/>
          </p:nvGrpSpPr>
          <p:grpSpPr>
            <a:xfrm>
              <a:off x="4662665" y="1828797"/>
              <a:ext cx="946151" cy="564955"/>
              <a:chOff x="1750267" y="2441405"/>
              <a:chExt cx="946151" cy="564955"/>
            </a:xfrm>
          </p:grpSpPr>
          <p:cxnSp>
            <p:nvCxnSpPr>
              <p:cNvPr id="175" name="直線接點 174">
                <a:extLst>
                  <a:ext uri="{FF2B5EF4-FFF2-40B4-BE49-F238E27FC236}">
                    <a16:creationId xmlns:a16="http://schemas.microsoft.com/office/drawing/2014/main" id="{6E3713BE-743C-FBF6-567B-D9E2F5CE54F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76" name="群組 175">
                <a:extLst>
                  <a:ext uri="{FF2B5EF4-FFF2-40B4-BE49-F238E27FC236}">
                    <a16:creationId xmlns:a16="http://schemas.microsoft.com/office/drawing/2014/main" id="{04A0269D-BA96-D38C-75D1-578DFE537290}"/>
                  </a:ext>
                </a:extLst>
              </p:cNvPr>
              <p:cNvGrpSpPr/>
              <p:nvPr/>
            </p:nvGrpSpPr>
            <p:grpSpPr>
              <a:xfrm>
                <a:off x="1860803" y="2441405"/>
                <a:ext cx="667512" cy="564955"/>
                <a:chOff x="7377584" y="4187688"/>
                <a:chExt cx="622379" cy="564955"/>
              </a:xfrm>
            </p:grpSpPr>
            <p:grpSp>
              <p:nvGrpSpPr>
                <p:cNvPr id="177" name="群組 176">
                  <a:extLst>
                    <a:ext uri="{FF2B5EF4-FFF2-40B4-BE49-F238E27FC236}">
                      <a16:creationId xmlns:a16="http://schemas.microsoft.com/office/drawing/2014/main" id="{2FE5CDBD-40A7-6AC4-2EB4-66D950F4245E}"/>
                    </a:ext>
                  </a:extLst>
                </p:cNvPr>
                <p:cNvGrpSpPr/>
                <p:nvPr/>
              </p:nvGrpSpPr>
              <p:grpSpPr>
                <a:xfrm>
                  <a:off x="7377584" y="4187688"/>
                  <a:ext cx="622379" cy="507202"/>
                  <a:chOff x="1505367" y="3287062"/>
                  <a:chExt cx="646866" cy="507202"/>
                </a:xfrm>
              </p:grpSpPr>
              <p:sp>
                <p:nvSpPr>
                  <p:cNvPr id="180" name="梯形 179">
                    <a:extLst>
                      <a:ext uri="{FF2B5EF4-FFF2-40B4-BE49-F238E27FC236}">
                        <a16:creationId xmlns:a16="http://schemas.microsoft.com/office/drawing/2014/main" id="{F8FE8547-0ED0-11EF-54A9-EC5FF22ED6C1}"/>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1" name="矩形 180">
                    <a:extLst>
                      <a:ext uri="{FF2B5EF4-FFF2-40B4-BE49-F238E27FC236}">
                        <a16:creationId xmlns:a16="http://schemas.microsoft.com/office/drawing/2014/main" id="{4ADE5A58-9729-92C0-ED5D-70D4C71578B9}"/>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8" name="矩形 177">
                  <a:extLst>
                    <a:ext uri="{FF2B5EF4-FFF2-40B4-BE49-F238E27FC236}">
                      <a16:creationId xmlns:a16="http://schemas.microsoft.com/office/drawing/2014/main" id="{5F9CAA32-5D84-1503-C8FF-827C9AB951B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a:extLst>
                    <a:ext uri="{FF2B5EF4-FFF2-40B4-BE49-F238E27FC236}">
                      <a16:creationId xmlns:a16="http://schemas.microsoft.com/office/drawing/2014/main" id="{894E5D2E-6841-E4B2-C18C-F8D89287DC3C}"/>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9" name="群組 158">
              <a:extLst>
                <a:ext uri="{FF2B5EF4-FFF2-40B4-BE49-F238E27FC236}">
                  <a16:creationId xmlns:a16="http://schemas.microsoft.com/office/drawing/2014/main" id="{07C8A6A0-8F4F-45A8-9A91-23050FB31CC9}"/>
                </a:ext>
              </a:extLst>
            </p:cNvPr>
            <p:cNvGrpSpPr/>
            <p:nvPr/>
          </p:nvGrpSpPr>
          <p:grpSpPr>
            <a:xfrm>
              <a:off x="5486336" y="1828798"/>
              <a:ext cx="946151" cy="564955"/>
              <a:chOff x="1750267" y="2441405"/>
              <a:chExt cx="946151" cy="564955"/>
            </a:xfrm>
          </p:grpSpPr>
          <p:cxnSp>
            <p:nvCxnSpPr>
              <p:cNvPr id="168" name="直線接點 167">
                <a:extLst>
                  <a:ext uri="{FF2B5EF4-FFF2-40B4-BE49-F238E27FC236}">
                    <a16:creationId xmlns:a16="http://schemas.microsoft.com/office/drawing/2014/main" id="{17239F6B-5934-232A-6A69-C4C8DF32590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69" name="群組 168">
                <a:extLst>
                  <a:ext uri="{FF2B5EF4-FFF2-40B4-BE49-F238E27FC236}">
                    <a16:creationId xmlns:a16="http://schemas.microsoft.com/office/drawing/2014/main" id="{99DAE7EE-C77B-4AD3-ECE7-9307097DE624}"/>
                  </a:ext>
                </a:extLst>
              </p:cNvPr>
              <p:cNvGrpSpPr/>
              <p:nvPr/>
            </p:nvGrpSpPr>
            <p:grpSpPr>
              <a:xfrm>
                <a:off x="1860803" y="2441405"/>
                <a:ext cx="667512" cy="564955"/>
                <a:chOff x="7377584" y="4187688"/>
                <a:chExt cx="622379" cy="564955"/>
              </a:xfrm>
            </p:grpSpPr>
            <p:grpSp>
              <p:nvGrpSpPr>
                <p:cNvPr id="170" name="群組 169">
                  <a:extLst>
                    <a:ext uri="{FF2B5EF4-FFF2-40B4-BE49-F238E27FC236}">
                      <a16:creationId xmlns:a16="http://schemas.microsoft.com/office/drawing/2014/main" id="{EB25FA64-9C62-9287-9EF6-40F307228B8E}"/>
                    </a:ext>
                  </a:extLst>
                </p:cNvPr>
                <p:cNvGrpSpPr/>
                <p:nvPr/>
              </p:nvGrpSpPr>
              <p:grpSpPr>
                <a:xfrm>
                  <a:off x="7377584" y="4187688"/>
                  <a:ext cx="622379" cy="523408"/>
                  <a:chOff x="1505367" y="3287062"/>
                  <a:chExt cx="646866" cy="523408"/>
                </a:xfrm>
              </p:grpSpPr>
              <p:sp>
                <p:nvSpPr>
                  <p:cNvPr id="173" name="梯形 172">
                    <a:extLst>
                      <a:ext uri="{FF2B5EF4-FFF2-40B4-BE49-F238E27FC236}">
                        <a16:creationId xmlns:a16="http://schemas.microsoft.com/office/drawing/2014/main" id="{B91BCEB0-E5FD-9359-5C60-B9E7D4851359}"/>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矩形 173">
                    <a:extLst>
                      <a:ext uri="{FF2B5EF4-FFF2-40B4-BE49-F238E27FC236}">
                        <a16:creationId xmlns:a16="http://schemas.microsoft.com/office/drawing/2014/main" id="{0CD47DA7-2AE7-FA8F-3F63-19AA49541FD2}"/>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1" name="矩形 170">
                  <a:extLst>
                    <a:ext uri="{FF2B5EF4-FFF2-40B4-BE49-F238E27FC236}">
                      <a16:creationId xmlns:a16="http://schemas.microsoft.com/office/drawing/2014/main" id="{D75DC723-A618-C48E-7C33-E69E2E208F6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 name="矩形 171">
                  <a:extLst>
                    <a:ext uri="{FF2B5EF4-FFF2-40B4-BE49-F238E27FC236}">
                      <a16:creationId xmlns:a16="http://schemas.microsoft.com/office/drawing/2014/main" id="{838A06A8-3777-8FDD-5BE6-5EE2A35A0373}"/>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60" name="群組 159">
              <a:extLst>
                <a:ext uri="{FF2B5EF4-FFF2-40B4-BE49-F238E27FC236}">
                  <a16:creationId xmlns:a16="http://schemas.microsoft.com/office/drawing/2014/main" id="{F5F3A240-6C75-310B-2EC3-E2C4892856D8}"/>
                </a:ext>
              </a:extLst>
            </p:cNvPr>
            <p:cNvGrpSpPr/>
            <p:nvPr/>
          </p:nvGrpSpPr>
          <p:grpSpPr>
            <a:xfrm>
              <a:off x="1369896" y="1828794"/>
              <a:ext cx="946151" cy="567822"/>
              <a:chOff x="1750267" y="2441405"/>
              <a:chExt cx="946151" cy="567822"/>
            </a:xfrm>
          </p:grpSpPr>
          <p:cxnSp>
            <p:nvCxnSpPr>
              <p:cNvPr id="161" name="直線接點 160">
                <a:extLst>
                  <a:ext uri="{FF2B5EF4-FFF2-40B4-BE49-F238E27FC236}">
                    <a16:creationId xmlns:a16="http://schemas.microsoft.com/office/drawing/2014/main" id="{58B6302C-C303-CC65-E632-8EB3BCE73F4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62" name="群組 161">
                <a:extLst>
                  <a:ext uri="{FF2B5EF4-FFF2-40B4-BE49-F238E27FC236}">
                    <a16:creationId xmlns:a16="http://schemas.microsoft.com/office/drawing/2014/main" id="{C33FF4E0-2DE3-5CC7-1304-88DE4812E143}"/>
                  </a:ext>
                </a:extLst>
              </p:cNvPr>
              <p:cNvGrpSpPr/>
              <p:nvPr/>
            </p:nvGrpSpPr>
            <p:grpSpPr>
              <a:xfrm>
                <a:off x="1860803" y="2441405"/>
                <a:ext cx="667512" cy="567822"/>
                <a:chOff x="7377584" y="4187688"/>
                <a:chExt cx="622379" cy="567822"/>
              </a:xfrm>
            </p:grpSpPr>
            <p:grpSp>
              <p:nvGrpSpPr>
                <p:cNvPr id="163" name="群組 162">
                  <a:extLst>
                    <a:ext uri="{FF2B5EF4-FFF2-40B4-BE49-F238E27FC236}">
                      <a16:creationId xmlns:a16="http://schemas.microsoft.com/office/drawing/2014/main" id="{AEC15EC0-DF04-D0BB-9CF6-54193B1235F9}"/>
                    </a:ext>
                  </a:extLst>
                </p:cNvPr>
                <p:cNvGrpSpPr/>
                <p:nvPr/>
              </p:nvGrpSpPr>
              <p:grpSpPr>
                <a:xfrm>
                  <a:off x="7377584" y="4187688"/>
                  <a:ext cx="622379" cy="567822"/>
                  <a:chOff x="1505367" y="3287062"/>
                  <a:chExt cx="646866" cy="567822"/>
                </a:xfrm>
              </p:grpSpPr>
              <p:sp>
                <p:nvSpPr>
                  <p:cNvPr id="166" name="梯形 165">
                    <a:extLst>
                      <a:ext uri="{FF2B5EF4-FFF2-40B4-BE49-F238E27FC236}">
                        <a16:creationId xmlns:a16="http://schemas.microsoft.com/office/drawing/2014/main" id="{2FABDF5B-92FE-8B93-452C-9FF5FBB14245}"/>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7" name="矩形 166">
                    <a:extLst>
                      <a:ext uri="{FF2B5EF4-FFF2-40B4-BE49-F238E27FC236}">
                        <a16:creationId xmlns:a16="http://schemas.microsoft.com/office/drawing/2014/main" id="{AB18291D-8005-415B-69CC-F35D0DD202F4}"/>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4" name="矩形 163">
                  <a:extLst>
                    <a:ext uri="{FF2B5EF4-FFF2-40B4-BE49-F238E27FC236}">
                      <a16:creationId xmlns:a16="http://schemas.microsoft.com/office/drawing/2014/main" id="{D37AFA1A-F1FF-F073-9827-4F232917BCB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矩形 164">
                  <a:extLst>
                    <a:ext uri="{FF2B5EF4-FFF2-40B4-BE49-F238E27FC236}">
                      <a16:creationId xmlns:a16="http://schemas.microsoft.com/office/drawing/2014/main" id="{8A4F14DF-0CAD-3F67-7016-E607DDE4370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203" name="文字方塊 202">
            <a:extLst>
              <a:ext uri="{FF2B5EF4-FFF2-40B4-BE49-F238E27FC236}">
                <a16:creationId xmlns:a16="http://schemas.microsoft.com/office/drawing/2014/main" id="{EDD6E0A7-7DB2-5184-07CD-03EA87BB3A0D}"/>
              </a:ext>
            </a:extLst>
          </p:cNvPr>
          <p:cNvSpPr txBox="1"/>
          <p:nvPr/>
        </p:nvSpPr>
        <p:spPr>
          <a:xfrm>
            <a:off x="466497" y="4572000"/>
            <a:ext cx="850052" cy="369332"/>
          </a:xfrm>
          <a:prstGeom prst="rect">
            <a:avLst/>
          </a:prstGeom>
          <a:noFill/>
        </p:spPr>
        <p:txBody>
          <a:bodyPr wrap="square" rtlCol="0">
            <a:spAutoFit/>
          </a:bodyPr>
          <a:lstStyle/>
          <a:p>
            <a:r>
              <a:rPr lang="en-US" altLang="zh-TW" dirty="0"/>
              <a:t>DQS1</a:t>
            </a:r>
            <a:endParaRPr lang="zh-TW" altLang="en-US" dirty="0"/>
          </a:p>
        </p:txBody>
      </p:sp>
      <p:cxnSp>
        <p:nvCxnSpPr>
          <p:cNvPr id="217" name="直線接點 216">
            <a:extLst>
              <a:ext uri="{FF2B5EF4-FFF2-40B4-BE49-F238E27FC236}">
                <a16:creationId xmlns:a16="http://schemas.microsoft.com/office/drawing/2014/main" id="{829EF048-11D0-381B-190E-8DBE390848C7}"/>
              </a:ext>
            </a:extLst>
          </p:cNvPr>
          <p:cNvCxnSpPr>
            <a:cxnSpLocks/>
          </p:cNvCxnSpPr>
          <p:nvPr/>
        </p:nvCxnSpPr>
        <p:spPr>
          <a:xfrm flipV="1">
            <a:off x="2420007" y="1614397"/>
            <a:ext cx="0" cy="42530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F03FD9C4-C7FD-C902-6D56-3943C6868222}"/>
              </a:ext>
            </a:extLst>
          </p:cNvPr>
          <p:cNvCxnSpPr>
            <a:cxnSpLocks/>
          </p:cNvCxnSpPr>
          <p:nvPr/>
        </p:nvCxnSpPr>
        <p:spPr>
          <a:xfrm flipV="1">
            <a:off x="3248682" y="1618488"/>
            <a:ext cx="0" cy="42530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216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6758 0.00162 " pathEditMode="relative" rAng="0" ptsTypes="AA">
                                      <p:cBhvr>
                                        <p:cTn id="6" dur="2000" fill="hold"/>
                                        <p:tgtEl>
                                          <p:spTgt spid="152"/>
                                        </p:tgtEl>
                                        <p:attrNameLst>
                                          <p:attrName>ppt_x</p:attrName>
                                          <p:attrName>ppt_y</p:attrName>
                                        </p:attrNameLst>
                                      </p:cBhvr>
                                      <p:rCtr x="-338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Read Leveling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46</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0" name="文字方塊 9">
            <a:extLst>
              <a:ext uri="{FF2B5EF4-FFF2-40B4-BE49-F238E27FC236}">
                <a16:creationId xmlns:a16="http://schemas.microsoft.com/office/drawing/2014/main" id="{27A6121B-4875-034A-F3AD-3141F6D2DF52}"/>
              </a:ext>
            </a:extLst>
          </p:cNvPr>
          <p:cNvSpPr txBox="1"/>
          <p:nvPr/>
        </p:nvSpPr>
        <p:spPr>
          <a:xfrm>
            <a:off x="4705350" y="1369228"/>
            <a:ext cx="2781300" cy="369332"/>
          </a:xfrm>
          <a:prstGeom prst="rect">
            <a:avLst/>
          </a:prstGeom>
          <a:noFill/>
        </p:spPr>
        <p:txBody>
          <a:bodyPr wrap="square" rtlCol="0">
            <a:spAutoFit/>
          </a:bodyPr>
          <a:lstStyle/>
          <a:p>
            <a:r>
              <a:rPr lang="en-US" altLang="zh-TW" dirty="0" err="1">
                <a:solidFill>
                  <a:srgbClr val="FFC000"/>
                </a:solidFill>
              </a:rPr>
              <a:t>Clk</a:t>
            </a:r>
            <a:r>
              <a:rPr lang="en-US" altLang="zh-TW" dirty="0">
                <a:solidFill>
                  <a:srgbClr val="FFC000"/>
                </a:solidFill>
              </a:rPr>
              <a:t>/</a:t>
            </a:r>
            <a:r>
              <a:rPr lang="en-US" altLang="zh-TW" dirty="0" err="1">
                <a:solidFill>
                  <a:srgbClr val="FFC000"/>
                </a:solidFill>
              </a:rPr>
              <a:t>Addr</a:t>
            </a:r>
            <a:r>
              <a:rPr lang="en-US" altLang="zh-TW" dirty="0">
                <a:solidFill>
                  <a:srgbClr val="FFC000"/>
                </a:solidFill>
              </a:rPr>
              <a:t>/Command</a:t>
            </a:r>
            <a:endParaRPr lang="zh-TW" altLang="en-US" dirty="0">
              <a:solidFill>
                <a:srgbClr val="FFC000"/>
              </a:solidFill>
            </a:endParaRPr>
          </a:p>
        </p:txBody>
      </p:sp>
      <p:cxnSp>
        <p:nvCxnSpPr>
          <p:cNvPr id="11" name="直線接點 10">
            <a:extLst>
              <a:ext uri="{FF2B5EF4-FFF2-40B4-BE49-F238E27FC236}">
                <a16:creationId xmlns:a16="http://schemas.microsoft.com/office/drawing/2014/main" id="{55218223-1443-6A8A-EED5-CE92637379B3}"/>
              </a:ext>
            </a:extLst>
          </p:cNvPr>
          <p:cNvCxnSpPr>
            <a:cxnSpLocks/>
            <a:endCxn id="31" idx="3"/>
          </p:cNvCxnSpPr>
          <p:nvPr/>
        </p:nvCxnSpPr>
        <p:spPr>
          <a:xfrm flipH="1">
            <a:off x="8059953" y="4357164"/>
            <a:ext cx="689132" cy="1"/>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直線接點 11">
            <a:extLst>
              <a:ext uri="{FF2B5EF4-FFF2-40B4-BE49-F238E27FC236}">
                <a16:creationId xmlns:a16="http://schemas.microsoft.com/office/drawing/2014/main" id="{0835A832-18EB-77EA-9C5D-DC705979F6E3}"/>
              </a:ext>
            </a:extLst>
          </p:cNvPr>
          <p:cNvCxnSpPr>
            <a:cxnSpLocks/>
            <a:endCxn id="32" idx="3"/>
          </p:cNvCxnSpPr>
          <p:nvPr/>
        </p:nvCxnSpPr>
        <p:spPr>
          <a:xfrm flipH="1">
            <a:off x="8059953" y="3328228"/>
            <a:ext cx="689132" cy="1"/>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線接點 12">
            <a:extLst>
              <a:ext uri="{FF2B5EF4-FFF2-40B4-BE49-F238E27FC236}">
                <a16:creationId xmlns:a16="http://schemas.microsoft.com/office/drawing/2014/main" id="{D3794928-58F2-8BEF-FB95-18BD15D1DF0B}"/>
              </a:ext>
            </a:extLst>
          </p:cNvPr>
          <p:cNvCxnSpPr>
            <a:cxnSpLocks/>
            <a:endCxn id="33" idx="3"/>
          </p:cNvCxnSpPr>
          <p:nvPr/>
        </p:nvCxnSpPr>
        <p:spPr>
          <a:xfrm flipH="1">
            <a:off x="8059953" y="5408252"/>
            <a:ext cx="689132" cy="1"/>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線接點 13">
            <a:extLst>
              <a:ext uri="{FF2B5EF4-FFF2-40B4-BE49-F238E27FC236}">
                <a16:creationId xmlns:a16="http://schemas.microsoft.com/office/drawing/2014/main" id="{2ACD34AC-66EA-0073-5954-174E77CB42F6}"/>
              </a:ext>
            </a:extLst>
          </p:cNvPr>
          <p:cNvCxnSpPr>
            <a:cxnSpLocks/>
          </p:cNvCxnSpPr>
          <p:nvPr/>
        </p:nvCxnSpPr>
        <p:spPr>
          <a:xfrm flipH="1">
            <a:off x="8059953" y="2317694"/>
            <a:ext cx="689132" cy="0"/>
          </a:xfrm>
          <a:prstGeom prst="line">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文字方塊 14">
            <a:extLst>
              <a:ext uri="{FF2B5EF4-FFF2-40B4-BE49-F238E27FC236}">
                <a16:creationId xmlns:a16="http://schemas.microsoft.com/office/drawing/2014/main" id="{4687E317-E69E-9B76-95B2-8FEC8E80234D}"/>
              </a:ext>
            </a:extLst>
          </p:cNvPr>
          <p:cNvSpPr txBox="1"/>
          <p:nvPr/>
        </p:nvSpPr>
        <p:spPr>
          <a:xfrm>
            <a:off x="4990578" y="5517223"/>
            <a:ext cx="2781300" cy="369332"/>
          </a:xfrm>
          <a:prstGeom prst="rect">
            <a:avLst/>
          </a:prstGeom>
          <a:noFill/>
        </p:spPr>
        <p:txBody>
          <a:bodyPr wrap="square" rtlCol="0">
            <a:spAutoFit/>
          </a:bodyPr>
          <a:lstStyle/>
          <a:p>
            <a:r>
              <a:rPr lang="en-US" altLang="zh-TW" dirty="0" err="1">
                <a:solidFill>
                  <a:srgbClr val="0070C0"/>
                </a:solidFill>
              </a:rPr>
              <a:t>Stroge</a:t>
            </a:r>
            <a:r>
              <a:rPr lang="en-US" altLang="zh-TW" dirty="0">
                <a:solidFill>
                  <a:srgbClr val="0070C0"/>
                </a:solidFill>
              </a:rPr>
              <a:t>/Data</a:t>
            </a:r>
            <a:endParaRPr lang="zh-TW" altLang="en-US" dirty="0">
              <a:solidFill>
                <a:srgbClr val="0070C0"/>
              </a:solidFill>
            </a:endParaRPr>
          </a:p>
        </p:txBody>
      </p:sp>
      <p:cxnSp>
        <p:nvCxnSpPr>
          <p:cNvPr id="16" name="直線單箭頭接點 15">
            <a:extLst>
              <a:ext uri="{FF2B5EF4-FFF2-40B4-BE49-F238E27FC236}">
                <a16:creationId xmlns:a16="http://schemas.microsoft.com/office/drawing/2014/main" id="{F4183E0B-0D58-F9A5-92D4-F8D57CD703CB}"/>
              </a:ext>
            </a:extLst>
          </p:cNvPr>
          <p:cNvCxnSpPr>
            <a:stCxn id="30" idx="1"/>
          </p:cNvCxnSpPr>
          <p:nvPr/>
        </p:nvCxnSpPr>
        <p:spPr>
          <a:xfrm flipH="1" flipV="1">
            <a:off x="4278790" y="2299292"/>
            <a:ext cx="2619113" cy="1"/>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25D9799C-5F70-E770-8855-3618E1317B51}"/>
              </a:ext>
            </a:extLst>
          </p:cNvPr>
          <p:cNvCxnSpPr/>
          <p:nvPr/>
        </p:nvCxnSpPr>
        <p:spPr>
          <a:xfrm flipH="1" flipV="1">
            <a:off x="4278789" y="4369216"/>
            <a:ext cx="2619113" cy="1"/>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E33B5C6-C240-6D8C-4EA1-65AEE1A5D443}"/>
              </a:ext>
            </a:extLst>
          </p:cNvPr>
          <p:cNvCxnSpPr/>
          <p:nvPr/>
        </p:nvCxnSpPr>
        <p:spPr>
          <a:xfrm flipH="1" flipV="1">
            <a:off x="4278789" y="5408252"/>
            <a:ext cx="2619113" cy="1"/>
          </a:xfrm>
          <a:prstGeom prst="straightConnector1">
            <a:avLst/>
          </a:prstGeom>
          <a:ln w="762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矩形: 圓角 29">
            <a:extLst>
              <a:ext uri="{FF2B5EF4-FFF2-40B4-BE49-F238E27FC236}">
                <a16:creationId xmlns:a16="http://schemas.microsoft.com/office/drawing/2014/main" id="{93C18599-994D-812B-F6B1-7E42272579A5}"/>
              </a:ext>
            </a:extLst>
          </p:cNvPr>
          <p:cNvSpPr/>
          <p:nvPr/>
        </p:nvSpPr>
        <p:spPr>
          <a:xfrm>
            <a:off x="6897903" y="2005655"/>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sp>
        <p:nvSpPr>
          <p:cNvPr id="31" name="矩形: 圓角 30">
            <a:extLst>
              <a:ext uri="{FF2B5EF4-FFF2-40B4-BE49-F238E27FC236}">
                <a16:creationId xmlns:a16="http://schemas.microsoft.com/office/drawing/2014/main" id="{813B17BC-7FF9-4FFB-57AB-656B57EB3E18}"/>
              </a:ext>
            </a:extLst>
          </p:cNvPr>
          <p:cNvSpPr/>
          <p:nvPr/>
        </p:nvSpPr>
        <p:spPr>
          <a:xfrm>
            <a:off x="6897903" y="4063527"/>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sp>
        <p:nvSpPr>
          <p:cNvPr id="33" name="矩形: 圓角 32">
            <a:extLst>
              <a:ext uri="{FF2B5EF4-FFF2-40B4-BE49-F238E27FC236}">
                <a16:creationId xmlns:a16="http://schemas.microsoft.com/office/drawing/2014/main" id="{9335FDA8-94EE-4EBD-445D-85D019372A3A}"/>
              </a:ext>
            </a:extLst>
          </p:cNvPr>
          <p:cNvSpPr/>
          <p:nvPr/>
        </p:nvSpPr>
        <p:spPr>
          <a:xfrm>
            <a:off x="6897903" y="5114615"/>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cxnSp>
        <p:nvCxnSpPr>
          <p:cNvPr id="38" name="直線單箭頭接點 37">
            <a:extLst>
              <a:ext uri="{FF2B5EF4-FFF2-40B4-BE49-F238E27FC236}">
                <a16:creationId xmlns:a16="http://schemas.microsoft.com/office/drawing/2014/main" id="{B3CC127B-A281-6C58-B607-1A68F8127431}"/>
              </a:ext>
            </a:extLst>
          </p:cNvPr>
          <p:cNvCxnSpPr/>
          <p:nvPr/>
        </p:nvCxnSpPr>
        <p:spPr>
          <a:xfrm flipH="1">
            <a:off x="4278789" y="3195145"/>
            <a:ext cx="2619113"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A4A4EE21-2615-372E-E138-95942A812BFC}"/>
              </a:ext>
            </a:extLst>
          </p:cNvPr>
          <p:cNvCxnSpPr/>
          <p:nvPr/>
        </p:nvCxnSpPr>
        <p:spPr>
          <a:xfrm flipH="1">
            <a:off x="4278789" y="3513083"/>
            <a:ext cx="2619113"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8B0EE63F-BF46-A98B-A4FA-35972AE7A776}"/>
              </a:ext>
            </a:extLst>
          </p:cNvPr>
          <p:cNvSpPr txBox="1"/>
          <p:nvPr/>
        </p:nvSpPr>
        <p:spPr>
          <a:xfrm>
            <a:off x="5349766" y="2765026"/>
            <a:ext cx="859005" cy="369332"/>
          </a:xfrm>
          <a:prstGeom prst="rect">
            <a:avLst/>
          </a:prstGeom>
          <a:noFill/>
        </p:spPr>
        <p:txBody>
          <a:bodyPr wrap="square" rtlCol="0">
            <a:spAutoFit/>
          </a:bodyPr>
          <a:lstStyle/>
          <a:p>
            <a:r>
              <a:rPr lang="en-US" altLang="zh-TW" dirty="0"/>
              <a:t>DQS</a:t>
            </a:r>
            <a:endParaRPr lang="zh-TW" altLang="en-US" dirty="0"/>
          </a:p>
        </p:txBody>
      </p:sp>
      <p:sp>
        <p:nvSpPr>
          <p:cNvPr id="41" name="文字方塊 40">
            <a:extLst>
              <a:ext uri="{FF2B5EF4-FFF2-40B4-BE49-F238E27FC236}">
                <a16:creationId xmlns:a16="http://schemas.microsoft.com/office/drawing/2014/main" id="{DABE4174-67FF-4564-6E79-E231E7F919AD}"/>
              </a:ext>
            </a:extLst>
          </p:cNvPr>
          <p:cNvSpPr txBox="1"/>
          <p:nvPr/>
        </p:nvSpPr>
        <p:spPr>
          <a:xfrm>
            <a:off x="5433848" y="3558033"/>
            <a:ext cx="859005" cy="369332"/>
          </a:xfrm>
          <a:prstGeom prst="rect">
            <a:avLst/>
          </a:prstGeom>
          <a:noFill/>
        </p:spPr>
        <p:txBody>
          <a:bodyPr wrap="square" rtlCol="0">
            <a:spAutoFit/>
          </a:bodyPr>
          <a:lstStyle/>
          <a:p>
            <a:r>
              <a:rPr lang="en-US" altLang="zh-TW" dirty="0"/>
              <a:t>DQ</a:t>
            </a:r>
            <a:endParaRPr lang="zh-TW" altLang="en-US" dirty="0"/>
          </a:p>
        </p:txBody>
      </p:sp>
      <p:sp>
        <p:nvSpPr>
          <p:cNvPr id="43" name="矩形 42">
            <a:extLst>
              <a:ext uri="{FF2B5EF4-FFF2-40B4-BE49-F238E27FC236}">
                <a16:creationId xmlns:a16="http://schemas.microsoft.com/office/drawing/2014/main" id="{9713E377-5BFA-0EB7-C84C-B6C3E7896F23}"/>
              </a:ext>
            </a:extLst>
          </p:cNvPr>
          <p:cNvSpPr/>
          <p:nvPr/>
        </p:nvSpPr>
        <p:spPr>
          <a:xfrm>
            <a:off x="4278788" y="3448342"/>
            <a:ext cx="2619114" cy="463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8EF00025-0923-A6A6-861B-E6009B4D50FF}"/>
              </a:ext>
            </a:extLst>
          </p:cNvPr>
          <p:cNvSpPr/>
          <p:nvPr/>
        </p:nvSpPr>
        <p:spPr>
          <a:xfrm>
            <a:off x="8059952" y="3134358"/>
            <a:ext cx="689133" cy="429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2BB6458A-5592-E3A1-E2C6-AF7BB4388EFC}"/>
              </a:ext>
            </a:extLst>
          </p:cNvPr>
          <p:cNvSpPr/>
          <p:nvPr/>
        </p:nvSpPr>
        <p:spPr>
          <a:xfrm>
            <a:off x="6897903" y="3034591"/>
            <a:ext cx="1162050" cy="587275"/>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SDRAM</a:t>
            </a:r>
            <a:endParaRPr lang="zh-TW" altLang="en-US" dirty="0"/>
          </a:p>
        </p:txBody>
      </p:sp>
      <p:cxnSp>
        <p:nvCxnSpPr>
          <p:cNvPr id="9" name="接點: 肘形 8">
            <a:extLst>
              <a:ext uri="{FF2B5EF4-FFF2-40B4-BE49-F238E27FC236}">
                <a16:creationId xmlns:a16="http://schemas.microsoft.com/office/drawing/2014/main" id="{15D99BFC-40E0-B643-A21E-20EABB16D569}"/>
              </a:ext>
            </a:extLst>
          </p:cNvPr>
          <p:cNvCxnSpPr>
            <a:cxnSpLocks/>
            <a:stCxn id="36" idx="0"/>
          </p:cNvCxnSpPr>
          <p:nvPr/>
        </p:nvCxnSpPr>
        <p:spPr>
          <a:xfrm rot="16200000" flipH="1">
            <a:off x="4172348" y="1276525"/>
            <a:ext cx="3847606" cy="5305867"/>
          </a:xfrm>
          <a:prstGeom prst="bentConnector4">
            <a:avLst>
              <a:gd name="adj1" fmla="val -5941"/>
              <a:gd name="adj2" fmla="val 100067"/>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FC7DAB47-13FF-1575-184A-4E4D4FA340C0}"/>
              </a:ext>
            </a:extLst>
          </p:cNvPr>
          <p:cNvSpPr/>
          <p:nvPr/>
        </p:nvSpPr>
        <p:spPr>
          <a:xfrm>
            <a:off x="4278788" y="2812635"/>
            <a:ext cx="2619114" cy="463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圓角 35">
            <a:extLst>
              <a:ext uri="{FF2B5EF4-FFF2-40B4-BE49-F238E27FC236}">
                <a16:creationId xmlns:a16="http://schemas.microsoft.com/office/drawing/2014/main" id="{9D680E2A-970D-6997-42E7-DF4AF713D498}"/>
              </a:ext>
            </a:extLst>
          </p:cNvPr>
          <p:cNvSpPr/>
          <p:nvPr/>
        </p:nvSpPr>
        <p:spPr>
          <a:xfrm>
            <a:off x="2607645" y="2005655"/>
            <a:ext cx="1671145" cy="36962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spTree>
    <p:custDataLst>
      <p:tags r:id="rId1"/>
    </p:custDataLst>
    <p:extLst>
      <p:ext uri="{BB962C8B-B14F-4D97-AF65-F5344CB8AC3E}">
        <p14:creationId xmlns:p14="http://schemas.microsoft.com/office/powerpoint/2010/main" val="119135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2000"/>
                                        <p:tgtEl>
                                          <p:spTgt spid="44"/>
                                        </p:tgtEl>
                                        <p:attrNameLst>
                                          <p:attrName>ppt_x</p:attrName>
                                        </p:attrNameLst>
                                      </p:cBhvr>
                                      <p:tavLst>
                                        <p:tav tm="0">
                                          <p:val>
                                            <p:strVal val="ppt_x"/>
                                          </p:val>
                                        </p:tav>
                                        <p:tav tm="100000">
                                          <p:val>
                                            <p:strVal val="0-ppt_w/2"/>
                                          </p:val>
                                        </p:tav>
                                      </p:tavLst>
                                    </p:anim>
                                    <p:anim calcmode="lin" valueType="num">
                                      <p:cBhvr additive="base">
                                        <p:cTn id="7" dur="2000"/>
                                        <p:tgtEl>
                                          <p:spTgt spid="44"/>
                                        </p:tgtEl>
                                        <p:attrNameLst>
                                          <p:attrName>ppt_y</p:attrName>
                                        </p:attrNameLst>
                                      </p:cBhvr>
                                      <p:tavLst>
                                        <p:tav tm="0">
                                          <p:val>
                                            <p:strVal val="ppt_y"/>
                                          </p:val>
                                        </p:tav>
                                        <p:tav tm="100000">
                                          <p:val>
                                            <p:strVal val="ppt_y"/>
                                          </p:val>
                                        </p:tav>
                                      </p:tavLst>
                                    </p:anim>
                                    <p:set>
                                      <p:cBhvr>
                                        <p:cTn id="8" dur="1" fill="hold">
                                          <p:stCondLst>
                                            <p:cond delay="1999"/>
                                          </p:stCondLst>
                                        </p:cTn>
                                        <p:tgtEl>
                                          <p:spTgt spid="44"/>
                                        </p:tgtEl>
                                        <p:attrNameLst>
                                          <p:attrName>style.visibility</p:attrName>
                                        </p:attrNameLst>
                                      </p:cBhvr>
                                      <p:to>
                                        <p:strVal val="hidden"/>
                                      </p:to>
                                    </p:set>
                                  </p:childTnLst>
                                </p:cTn>
                              </p:par>
                              <p:par>
                                <p:cTn id="9" presetID="2" presetClass="exit" presetSubtype="8" fill="hold" grpId="0" nodeType="withEffect">
                                  <p:stCondLst>
                                    <p:cond delay="500"/>
                                  </p:stCondLst>
                                  <p:childTnLst>
                                    <p:anim calcmode="lin" valueType="num">
                                      <p:cBhvr additive="base">
                                        <p:cTn id="10" dur="5000"/>
                                        <p:tgtEl>
                                          <p:spTgt spid="43"/>
                                        </p:tgtEl>
                                        <p:attrNameLst>
                                          <p:attrName>ppt_x</p:attrName>
                                        </p:attrNameLst>
                                      </p:cBhvr>
                                      <p:tavLst>
                                        <p:tav tm="0">
                                          <p:val>
                                            <p:strVal val="ppt_x"/>
                                          </p:val>
                                        </p:tav>
                                        <p:tav tm="100000">
                                          <p:val>
                                            <p:strVal val="0-ppt_w/2"/>
                                          </p:val>
                                        </p:tav>
                                      </p:tavLst>
                                    </p:anim>
                                    <p:anim calcmode="lin" valueType="num">
                                      <p:cBhvr additive="base">
                                        <p:cTn id="11" dur="5000"/>
                                        <p:tgtEl>
                                          <p:spTgt spid="43"/>
                                        </p:tgtEl>
                                        <p:attrNameLst>
                                          <p:attrName>ppt_y</p:attrName>
                                        </p:attrNameLst>
                                      </p:cBhvr>
                                      <p:tavLst>
                                        <p:tav tm="0">
                                          <p:val>
                                            <p:strVal val="ppt_y"/>
                                          </p:val>
                                        </p:tav>
                                        <p:tav tm="100000">
                                          <p:val>
                                            <p:strVal val="ppt_y"/>
                                          </p:val>
                                        </p:tav>
                                      </p:tavLst>
                                    </p:anim>
                                    <p:set>
                                      <p:cBhvr>
                                        <p:cTn id="12" dur="1" fill="hold">
                                          <p:stCondLst>
                                            <p:cond delay="4999"/>
                                          </p:stCondLst>
                                        </p:cTn>
                                        <p:tgtEl>
                                          <p:spTgt spid="43"/>
                                        </p:tgtEl>
                                        <p:attrNameLst>
                                          <p:attrName>style.visibility</p:attrName>
                                        </p:attrNameLst>
                                      </p:cBhvr>
                                      <p:to>
                                        <p:strVal val="hidden"/>
                                      </p:to>
                                    </p:set>
                                  </p:childTnLst>
                                </p:cTn>
                              </p:par>
                              <p:par>
                                <p:cTn id="13" presetID="2" presetClass="exit" presetSubtype="8" fill="hold" grpId="0" nodeType="withEffect">
                                  <p:stCondLst>
                                    <p:cond delay="500"/>
                                  </p:stCondLst>
                                  <p:childTnLst>
                                    <p:anim calcmode="lin" valueType="num">
                                      <p:cBhvr additive="base">
                                        <p:cTn id="14" dur="3000"/>
                                        <p:tgtEl>
                                          <p:spTgt spid="42"/>
                                        </p:tgtEl>
                                        <p:attrNameLst>
                                          <p:attrName>ppt_x</p:attrName>
                                        </p:attrNameLst>
                                      </p:cBhvr>
                                      <p:tavLst>
                                        <p:tav tm="0">
                                          <p:val>
                                            <p:strVal val="ppt_x"/>
                                          </p:val>
                                        </p:tav>
                                        <p:tav tm="100000">
                                          <p:val>
                                            <p:strVal val="0-ppt_w/2"/>
                                          </p:val>
                                        </p:tav>
                                      </p:tavLst>
                                    </p:anim>
                                    <p:anim calcmode="lin" valueType="num">
                                      <p:cBhvr additive="base">
                                        <p:cTn id="15" dur="3000"/>
                                        <p:tgtEl>
                                          <p:spTgt spid="42"/>
                                        </p:tgtEl>
                                        <p:attrNameLst>
                                          <p:attrName>ppt_y</p:attrName>
                                        </p:attrNameLst>
                                      </p:cBhvr>
                                      <p:tavLst>
                                        <p:tav tm="0">
                                          <p:val>
                                            <p:strVal val="ppt_y"/>
                                          </p:val>
                                        </p:tav>
                                        <p:tav tm="100000">
                                          <p:val>
                                            <p:strVal val="ppt_y"/>
                                          </p:val>
                                        </p:tav>
                                      </p:tavLst>
                                    </p:anim>
                                    <p:set>
                                      <p:cBhvr>
                                        <p:cTn id="16" dur="1" fill="hold">
                                          <p:stCondLst>
                                            <p:cond delay="29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MPR Read Leveling</a:t>
            </a:r>
            <a:br>
              <a:rPr lang="en-US" dirty="0"/>
            </a:b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47</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grpSp>
        <p:nvGrpSpPr>
          <p:cNvPr id="4" name="群組 3">
            <a:extLst>
              <a:ext uri="{FF2B5EF4-FFF2-40B4-BE49-F238E27FC236}">
                <a16:creationId xmlns:a16="http://schemas.microsoft.com/office/drawing/2014/main" id="{E379A437-10EA-3007-A9B1-820611884F46}"/>
              </a:ext>
            </a:extLst>
          </p:cNvPr>
          <p:cNvGrpSpPr/>
          <p:nvPr/>
        </p:nvGrpSpPr>
        <p:grpSpPr>
          <a:xfrm>
            <a:off x="1748864" y="1371600"/>
            <a:ext cx="5001085" cy="457200"/>
            <a:chOff x="1371600" y="1828800"/>
            <a:chExt cx="5001085" cy="457200"/>
          </a:xfrm>
        </p:grpSpPr>
        <p:grpSp>
          <p:nvGrpSpPr>
            <p:cNvPr id="5" name="群組 4">
              <a:extLst>
                <a:ext uri="{FF2B5EF4-FFF2-40B4-BE49-F238E27FC236}">
                  <a16:creationId xmlns:a16="http://schemas.microsoft.com/office/drawing/2014/main" id="{D12471EB-B82A-A7A5-642C-0DEDAF71AB82}"/>
                </a:ext>
              </a:extLst>
            </p:cNvPr>
            <p:cNvGrpSpPr/>
            <p:nvPr/>
          </p:nvGrpSpPr>
          <p:grpSpPr>
            <a:xfrm>
              <a:off x="2194560" y="1828800"/>
              <a:ext cx="886285" cy="457200"/>
              <a:chOff x="1251519" y="2145323"/>
              <a:chExt cx="886285" cy="457200"/>
            </a:xfrm>
          </p:grpSpPr>
          <p:cxnSp>
            <p:nvCxnSpPr>
              <p:cNvPr id="21" name="接點: 肘形 20">
                <a:extLst>
                  <a:ext uri="{FF2B5EF4-FFF2-40B4-BE49-F238E27FC236}">
                    <a16:creationId xmlns:a16="http://schemas.microsoft.com/office/drawing/2014/main" id="{E33DB2AA-453E-94C1-0775-E8E6D49ECDDE}"/>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0B9CF88F-FA83-49BB-C3F4-CA6436439021}"/>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群組 5">
              <a:extLst>
                <a:ext uri="{FF2B5EF4-FFF2-40B4-BE49-F238E27FC236}">
                  <a16:creationId xmlns:a16="http://schemas.microsoft.com/office/drawing/2014/main" id="{001BC529-5E31-4268-6436-D44E2BEA4B87}"/>
                </a:ext>
              </a:extLst>
            </p:cNvPr>
            <p:cNvGrpSpPr/>
            <p:nvPr/>
          </p:nvGrpSpPr>
          <p:grpSpPr>
            <a:xfrm>
              <a:off x="5486400" y="1828800"/>
              <a:ext cx="886285" cy="457200"/>
              <a:chOff x="1251519" y="2145323"/>
              <a:chExt cx="886285" cy="457200"/>
            </a:xfrm>
          </p:grpSpPr>
          <p:cxnSp>
            <p:nvCxnSpPr>
              <p:cNvPr id="19" name="接點: 肘形 18">
                <a:extLst>
                  <a:ext uri="{FF2B5EF4-FFF2-40B4-BE49-F238E27FC236}">
                    <a16:creationId xmlns:a16="http://schemas.microsoft.com/office/drawing/2014/main" id="{A59DF0EF-CB09-1A19-956D-5515B32A8FB0}"/>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2CF1BDEA-8E6C-7EA3-7FAB-91C77527BD95}"/>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B69C223B-60FA-3ED5-55F3-32C84FBBE6B8}"/>
                </a:ext>
              </a:extLst>
            </p:cNvPr>
            <p:cNvGrpSpPr/>
            <p:nvPr/>
          </p:nvGrpSpPr>
          <p:grpSpPr>
            <a:xfrm>
              <a:off x="1371600" y="1828800"/>
              <a:ext cx="886285" cy="457200"/>
              <a:chOff x="1251519" y="2145323"/>
              <a:chExt cx="886285" cy="457200"/>
            </a:xfrm>
          </p:grpSpPr>
          <p:cxnSp>
            <p:nvCxnSpPr>
              <p:cNvPr id="17" name="接點: 肘形 16">
                <a:extLst>
                  <a:ext uri="{FF2B5EF4-FFF2-40B4-BE49-F238E27FC236}">
                    <a16:creationId xmlns:a16="http://schemas.microsoft.com/office/drawing/2014/main" id="{C0ADF742-2F7B-C3EA-9FE3-4F52376708DE}"/>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1FD2794A-4971-8D50-6FA5-324A9C64BB51}"/>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2BF26A4D-D915-1599-9494-041B2B778345}"/>
                </a:ext>
              </a:extLst>
            </p:cNvPr>
            <p:cNvGrpSpPr/>
            <p:nvPr/>
          </p:nvGrpSpPr>
          <p:grpSpPr>
            <a:xfrm>
              <a:off x="3017520" y="1828800"/>
              <a:ext cx="886285" cy="457200"/>
              <a:chOff x="1251519" y="2145323"/>
              <a:chExt cx="886285" cy="457200"/>
            </a:xfrm>
          </p:grpSpPr>
          <p:cxnSp>
            <p:nvCxnSpPr>
              <p:cNvPr id="15" name="接點: 肘形 14">
                <a:extLst>
                  <a:ext uri="{FF2B5EF4-FFF2-40B4-BE49-F238E27FC236}">
                    <a16:creationId xmlns:a16="http://schemas.microsoft.com/office/drawing/2014/main" id="{184EF9EF-7E85-817D-1C9D-B1BCA5079661}"/>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113B8B43-604C-17B5-41D8-2E4E62D43B75}"/>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群組 8">
              <a:extLst>
                <a:ext uri="{FF2B5EF4-FFF2-40B4-BE49-F238E27FC236}">
                  <a16:creationId xmlns:a16="http://schemas.microsoft.com/office/drawing/2014/main" id="{921DCB17-D738-233E-4A51-A131E354371B}"/>
                </a:ext>
              </a:extLst>
            </p:cNvPr>
            <p:cNvGrpSpPr/>
            <p:nvPr/>
          </p:nvGrpSpPr>
          <p:grpSpPr>
            <a:xfrm>
              <a:off x="3840480" y="1828800"/>
              <a:ext cx="886285" cy="457200"/>
              <a:chOff x="1251519" y="2145323"/>
              <a:chExt cx="886285" cy="457200"/>
            </a:xfrm>
          </p:grpSpPr>
          <p:cxnSp>
            <p:nvCxnSpPr>
              <p:cNvPr id="13" name="接點: 肘形 12">
                <a:extLst>
                  <a:ext uri="{FF2B5EF4-FFF2-40B4-BE49-F238E27FC236}">
                    <a16:creationId xmlns:a16="http://schemas.microsoft.com/office/drawing/2014/main" id="{7D7F0714-B8B2-B9C1-0042-5645F3419C15}"/>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224D66E8-9296-6AFD-0637-A9DA52B3C0E5}"/>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群組 9">
              <a:extLst>
                <a:ext uri="{FF2B5EF4-FFF2-40B4-BE49-F238E27FC236}">
                  <a16:creationId xmlns:a16="http://schemas.microsoft.com/office/drawing/2014/main" id="{1454877F-5C25-5852-D7C8-994CDCC901A8}"/>
                </a:ext>
              </a:extLst>
            </p:cNvPr>
            <p:cNvGrpSpPr/>
            <p:nvPr/>
          </p:nvGrpSpPr>
          <p:grpSpPr>
            <a:xfrm>
              <a:off x="4663440" y="1828800"/>
              <a:ext cx="886285" cy="457200"/>
              <a:chOff x="1251519" y="2145323"/>
              <a:chExt cx="886285" cy="457200"/>
            </a:xfrm>
          </p:grpSpPr>
          <p:cxnSp>
            <p:nvCxnSpPr>
              <p:cNvPr id="11" name="接點: 肘形 10">
                <a:extLst>
                  <a:ext uri="{FF2B5EF4-FFF2-40B4-BE49-F238E27FC236}">
                    <a16:creationId xmlns:a16="http://schemas.microsoft.com/office/drawing/2014/main" id="{8B267ACB-1E63-52FC-28D7-FE1C751685EE}"/>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F9FF42C8-3993-B662-1CA6-3D96B17A1538}"/>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 name="文字方塊 22">
            <a:extLst>
              <a:ext uri="{FF2B5EF4-FFF2-40B4-BE49-F238E27FC236}">
                <a16:creationId xmlns:a16="http://schemas.microsoft.com/office/drawing/2014/main" id="{66C6565B-FCFE-8D79-E3E1-4D98F1586083}"/>
              </a:ext>
            </a:extLst>
          </p:cNvPr>
          <p:cNvSpPr txBox="1"/>
          <p:nvPr/>
        </p:nvSpPr>
        <p:spPr>
          <a:xfrm>
            <a:off x="838895" y="1371600"/>
            <a:ext cx="4580240" cy="461665"/>
          </a:xfrm>
          <a:prstGeom prst="rect">
            <a:avLst/>
          </a:prstGeom>
          <a:noFill/>
        </p:spPr>
        <p:txBody>
          <a:bodyPr wrap="square" rtlCol="0">
            <a:spAutoFit/>
          </a:bodyPr>
          <a:lstStyle/>
          <a:p>
            <a:r>
              <a:rPr lang="en-US" altLang="zh-TW" sz="2400" dirty="0"/>
              <a:t>CLK</a:t>
            </a:r>
            <a:endParaRPr lang="zh-TW" altLang="en-US" sz="2400" dirty="0"/>
          </a:p>
        </p:txBody>
      </p:sp>
      <p:sp>
        <p:nvSpPr>
          <p:cNvPr id="73" name="文字方塊 72">
            <a:extLst>
              <a:ext uri="{FF2B5EF4-FFF2-40B4-BE49-F238E27FC236}">
                <a16:creationId xmlns:a16="http://schemas.microsoft.com/office/drawing/2014/main" id="{FEC46D2C-657E-E7BA-DDD1-7ED531258C3F}"/>
              </a:ext>
            </a:extLst>
          </p:cNvPr>
          <p:cNvSpPr txBox="1"/>
          <p:nvPr/>
        </p:nvSpPr>
        <p:spPr>
          <a:xfrm>
            <a:off x="851061" y="2286000"/>
            <a:ext cx="850052" cy="369332"/>
          </a:xfrm>
          <a:prstGeom prst="rect">
            <a:avLst/>
          </a:prstGeom>
          <a:noFill/>
        </p:spPr>
        <p:txBody>
          <a:bodyPr wrap="square" rtlCol="0">
            <a:spAutoFit/>
          </a:bodyPr>
          <a:lstStyle/>
          <a:p>
            <a:r>
              <a:rPr lang="en-US" altLang="zh-TW" dirty="0"/>
              <a:t>DQS0</a:t>
            </a:r>
            <a:endParaRPr lang="zh-TW" altLang="en-US" dirty="0"/>
          </a:p>
        </p:txBody>
      </p:sp>
      <p:grpSp>
        <p:nvGrpSpPr>
          <p:cNvPr id="74" name="群組 73">
            <a:extLst>
              <a:ext uri="{FF2B5EF4-FFF2-40B4-BE49-F238E27FC236}">
                <a16:creationId xmlns:a16="http://schemas.microsoft.com/office/drawing/2014/main" id="{29D291FE-95BD-944A-48B4-D287E4F742FE}"/>
              </a:ext>
            </a:extLst>
          </p:cNvPr>
          <p:cNvGrpSpPr/>
          <p:nvPr/>
        </p:nvGrpSpPr>
        <p:grpSpPr>
          <a:xfrm>
            <a:off x="2582334" y="2286000"/>
            <a:ext cx="5062591" cy="567822"/>
            <a:chOff x="1369896" y="1828794"/>
            <a:chExt cx="5062591" cy="567822"/>
          </a:xfrm>
        </p:grpSpPr>
        <p:grpSp>
          <p:nvGrpSpPr>
            <p:cNvPr id="75" name="群組 74">
              <a:extLst>
                <a:ext uri="{FF2B5EF4-FFF2-40B4-BE49-F238E27FC236}">
                  <a16:creationId xmlns:a16="http://schemas.microsoft.com/office/drawing/2014/main" id="{593EBFF8-8322-A145-B829-1074560B24AF}"/>
                </a:ext>
              </a:extLst>
            </p:cNvPr>
            <p:cNvGrpSpPr/>
            <p:nvPr/>
          </p:nvGrpSpPr>
          <p:grpSpPr>
            <a:xfrm>
              <a:off x="2194409" y="1828795"/>
              <a:ext cx="946151" cy="567820"/>
              <a:chOff x="1750267" y="2441405"/>
              <a:chExt cx="946151" cy="567820"/>
            </a:xfrm>
          </p:grpSpPr>
          <p:cxnSp>
            <p:nvCxnSpPr>
              <p:cNvPr id="116" name="直線接點 115">
                <a:extLst>
                  <a:ext uri="{FF2B5EF4-FFF2-40B4-BE49-F238E27FC236}">
                    <a16:creationId xmlns:a16="http://schemas.microsoft.com/office/drawing/2014/main" id="{DF9CCEB9-29D7-5C20-E411-B58569E13FD0}"/>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7" name="群組 116">
                <a:extLst>
                  <a:ext uri="{FF2B5EF4-FFF2-40B4-BE49-F238E27FC236}">
                    <a16:creationId xmlns:a16="http://schemas.microsoft.com/office/drawing/2014/main" id="{14D43305-4EA7-15BD-9F78-D17DA0273063}"/>
                  </a:ext>
                </a:extLst>
              </p:cNvPr>
              <p:cNvGrpSpPr/>
              <p:nvPr/>
            </p:nvGrpSpPr>
            <p:grpSpPr>
              <a:xfrm>
                <a:off x="1860803" y="2441405"/>
                <a:ext cx="667512" cy="567820"/>
                <a:chOff x="7377584" y="4187688"/>
                <a:chExt cx="622379" cy="567820"/>
              </a:xfrm>
            </p:grpSpPr>
            <p:grpSp>
              <p:nvGrpSpPr>
                <p:cNvPr id="118" name="群組 117">
                  <a:extLst>
                    <a:ext uri="{FF2B5EF4-FFF2-40B4-BE49-F238E27FC236}">
                      <a16:creationId xmlns:a16="http://schemas.microsoft.com/office/drawing/2014/main" id="{BDBB05D7-0291-7255-46E5-A512BB9C6E77}"/>
                    </a:ext>
                  </a:extLst>
                </p:cNvPr>
                <p:cNvGrpSpPr/>
                <p:nvPr/>
              </p:nvGrpSpPr>
              <p:grpSpPr>
                <a:xfrm>
                  <a:off x="7377584" y="4187688"/>
                  <a:ext cx="622379" cy="567820"/>
                  <a:chOff x="1505367" y="3287062"/>
                  <a:chExt cx="646866" cy="567820"/>
                </a:xfrm>
              </p:grpSpPr>
              <p:sp>
                <p:nvSpPr>
                  <p:cNvPr id="121" name="梯形 120">
                    <a:extLst>
                      <a:ext uri="{FF2B5EF4-FFF2-40B4-BE49-F238E27FC236}">
                        <a16:creationId xmlns:a16="http://schemas.microsoft.com/office/drawing/2014/main" id="{965367D3-DEFC-76CE-5673-2477D5A0A26B}"/>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2" name="矩形 121">
                    <a:extLst>
                      <a:ext uri="{FF2B5EF4-FFF2-40B4-BE49-F238E27FC236}">
                        <a16:creationId xmlns:a16="http://schemas.microsoft.com/office/drawing/2014/main" id="{12C06DAC-CAE5-3199-E92C-45F82BF392CB}"/>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9" name="矩形 118">
                  <a:extLst>
                    <a:ext uri="{FF2B5EF4-FFF2-40B4-BE49-F238E27FC236}">
                      <a16:creationId xmlns:a16="http://schemas.microsoft.com/office/drawing/2014/main" id="{4322AB70-4674-E0A3-E7FC-3B2DC6AE728A}"/>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矩形 119">
                  <a:extLst>
                    <a:ext uri="{FF2B5EF4-FFF2-40B4-BE49-F238E27FC236}">
                      <a16:creationId xmlns:a16="http://schemas.microsoft.com/office/drawing/2014/main" id="{A759C8A6-62C2-D1DD-717F-94086324F708}"/>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6" name="群組 75">
              <a:extLst>
                <a:ext uri="{FF2B5EF4-FFF2-40B4-BE49-F238E27FC236}">
                  <a16:creationId xmlns:a16="http://schemas.microsoft.com/office/drawing/2014/main" id="{AE131AF4-BC76-2FB0-8579-4B275731E860}"/>
                </a:ext>
              </a:extLst>
            </p:cNvPr>
            <p:cNvGrpSpPr/>
            <p:nvPr/>
          </p:nvGrpSpPr>
          <p:grpSpPr>
            <a:xfrm>
              <a:off x="3018360" y="1828796"/>
              <a:ext cx="946151" cy="564955"/>
              <a:chOff x="1750267" y="2441405"/>
              <a:chExt cx="946151" cy="564955"/>
            </a:xfrm>
          </p:grpSpPr>
          <p:cxnSp>
            <p:nvCxnSpPr>
              <p:cNvPr id="109" name="直線接點 108">
                <a:extLst>
                  <a:ext uri="{FF2B5EF4-FFF2-40B4-BE49-F238E27FC236}">
                    <a16:creationId xmlns:a16="http://schemas.microsoft.com/office/drawing/2014/main" id="{5C5E7599-FA89-E92F-9BDB-58E6A44D6453}"/>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0" name="群組 109">
                <a:extLst>
                  <a:ext uri="{FF2B5EF4-FFF2-40B4-BE49-F238E27FC236}">
                    <a16:creationId xmlns:a16="http://schemas.microsoft.com/office/drawing/2014/main" id="{5352C1F4-01D1-D954-0E06-93047935B255}"/>
                  </a:ext>
                </a:extLst>
              </p:cNvPr>
              <p:cNvGrpSpPr/>
              <p:nvPr/>
            </p:nvGrpSpPr>
            <p:grpSpPr>
              <a:xfrm>
                <a:off x="1860803" y="2441405"/>
                <a:ext cx="667512" cy="564955"/>
                <a:chOff x="7377584" y="4187688"/>
                <a:chExt cx="622379" cy="564955"/>
              </a:xfrm>
            </p:grpSpPr>
            <p:grpSp>
              <p:nvGrpSpPr>
                <p:cNvPr id="111" name="群組 110">
                  <a:extLst>
                    <a:ext uri="{FF2B5EF4-FFF2-40B4-BE49-F238E27FC236}">
                      <a16:creationId xmlns:a16="http://schemas.microsoft.com/office/drawing/2014/main" id="{153CB175-AEFE-0092-7D0B-D818DF965B5E}"/>
                    </a:ext>
                  </a:extLst>
                </p:cNvPr>
                <p:cNvGrpSpPr/>
                <p:nvPr/>
              </p:nvGrpSpPr>
              <p:grpSpPr>
                <a:xfrm>
                  <a:off x="7377584" y="4187688"/>
                  <a:ext cx="622379" cy="523410"/>
                  <a:chOff x="1505367" y="3287062"/>
                  <a:chExt cx="646866" cy="523410"/>
                </a:xfrm>
              </p:grpSpPr>
              <p:sp>
                <p:nvSpPr>
                  <p:cNvPr id="114" name="梯形 113">
                    <a:extLst>
                      <a:ext uri="{FF2B5EF4-FFF2-40B4-BE49-F238E27FC236}">
                        <a16:creationId xmlns:a16="http://schemas.microsoft.com/office/drawing/2014/main" id="{EA9231C7-19D6-245B-43F0-476BB66B3FA9}"/>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5" name="矩形 114">
                    <a:extLst>
                      <a:ext uri="{FF2B5EF4-FFF2-40B4-BE49-F238E27FC236}">
                        <a16:creationId xmlns:a16="http://schemas.microsoft.com/office/drawing/2014/main" id="{70B66C0D-E660-5304-4B4B-978308D5A738}"/>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矩形 111">
                  <a:extLst>
                    <a:ext uri="{FF2B5EF4-FFF2-40B4-BE49-F238E27FC236}">
                      <a16:creationId xmlns:a16="http://schemas.microsoft.com/office/drawing/2014/main" id="{DA0C59A9-3E74-1860-DC24-39DE3737263B}"/>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1EB5780-081E-74CB-7B66-1617B40211A4}"/>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7" name="群組 76">
              <a:extLst>
                <a:ext uri="{FF2B5EF4-FFF2-40B4-BE49-F238E27FC236}">
                  <a16:creationId xmlns:a16="http://schemas.microsoft.com/office/drawing/2014/main" id="{0C01B2AE-5EF2-5BE1-E36F-4C600B163798}"/>
                </a:ext>
              </a:extLst>
            </p:cNvPr>
            <p:cNvGrpSpPr/>
            <p:nvPr/>
          </p:nvGrpSpPr>
          <p:grpSpPr>
            <a:xfrm>
              <a:off x="3835643" y="1828796"/>
              <a:ext cx="946151" cy="567818"/>
              <a:chOff x="1750267" y="2441405"/>
              <a:chExt cx="946151" cy="567818"/>
            </a:xfrm>
          </p:grpSpPr>
          <p:cxnSp>
            <p:nvCxnSpPr>
              <p:cNvPr id="102" name="直線接點 101">
                <a:extLst>
                  <a:ext uri="{FF2B5EF4-FFF2-40B4-BE49-F238E27FC236}">
                    <a16:creationId xmlns:a16="http://schemas.microsoft.com/office/drawing/2014/main" id="{65C0B658-C9BE-3117-1E8A-192C9B4C30FD}"/>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3" name="群組 102">
                <a:extLst>
                  <a:ext uri="{FF2B5EF4-FFF2-40B4-BE49-F238E27FC236}">
                    <a16:creationId xmlns:a16="http://schemas.microsoft.com/office/drawing/2014/main" id="{7657EBC5-4FB1-9A49-AED9-8637BC4EA400}"/>
                  </a:ext>
                </a:extLst>
              </p:cNvPr>
              <p:cNvGrpSpPr/>
              <p:nvPr/>
            </p:nvGrpSpPr>
            <p:grpSpPr>
              <a:xfrm>
                <a:off x="1860803" y="2441405"/>
                <a:ext cx="667512" cy="567818"/>
                <a:chOff x="7377584" y="4187688"/>
                <a:chExt cx="622379" cy="567818"/>
              </a:xfrm>
            </p:grpSpPr>
            <p:grpSp>
              <p:nvGrpSpPr>
                <p:cNvPr id="104" name="群組 103">
                  <a:extLst>
                    <a:ext uri="{FF2B5EF4-FFF2-40B4-BE49-F238E27FC236}">
                      <a16:creationId xmlns:a16="http://schemas.microsoft.com/office/drawing/2014/main" id="{8A1006AD-D68A-B0EA-3BFC-05536E04C3A3}"/>
                    </a:ext>
                  </a:extLst>
                </p:cNvPr>
                <p:cNvGrpSpPr/>
                <p:nvPr/>
              </p:nvGrpSpPr>
              <p:grpSpPr>
                <a:xfrm>
                  <a:off x="7377584" y="4187688"/>
                  <a:ext cx="622379" cy="567818"/>
                  <a:chOff x="1505367" y="3287062"/>
                  <a:chExt cx="646866" cy="567818"/>
                </a:xfrm>
              </p:grpSpPr>
              <p:sp>
                <p:nvSpPr>
                  <p:cNvPr id="107" name="梯形 106">
                    <a:extLst>
                      <a:ext uri="{FF2B5EF4-FFF2-40B4-BE49-F238E27FC236}">
                        <a16:creationId xmlns:a16="http://schemas.microsoft.com/office/drawing/2014/main" id="{ADDA87BF-2C06-E6DA-1B11-57E2541C50C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8" name="矩形 107">
                    <a:extLst>
                      <a:ext uri="{FF2B5EF4-FFF2-40B4-BE49-F238E27FC236}">
                        <a16:creationId xmlns:a16="http://schemas.microsoft.com/office/drawing/2014/main" id="{82E78D45-05ED-E455-B5CE-9CE6E3EB9959}"/>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5" name="矩形 104">
                  <a:extLst>
                    <a:ext uri="{FF2B5EF4-FFF2-40B4-BE49-F238E27FC236}">
                      <a16:creationId xmlns:a16="http://schemas.microsoft.com/office/drawing/2014/main" id="{3C8BCC45-C268-D94F-3AEC-240A93D3232C}"/>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64610253-93EA-A154-D9AD-2AFFE2DA65D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a:extLst>
                <a:ext uri="{FF2B5EF4-FFF2-40B4-BE49-F238E27FC236}">
                  <a16:creationId xmlns:a16="http://schemas.microsoft.com/office/drawing/2014/main" id="{8EDA3F12-CD6B-B475-0573-47278B5AA7A3}"/>
                </a:ext>
              </a:extLst>
            </p:cNvPr>
            <p:cNvGrpSpPr/>
            <p:nvPr/>
          </p:nvGrpSpPr>
          <p:grpSpPr>
            <a:xfrm>
              <a:off x="4662665" y="1828797"/>
              <a:ext cx="946151" cy="564955"/>
              <a:chOff x="1750267" y="2441405"/>
              <a:chExt cx="946151" cy="564955"/>
            </a:xfrm>
          </p:grpSpPr>
          <p:cxnSp>
            <p:nvCxnSpPr>
              <p:cNvPr id="95" name="直線接點 94">
                <a:extLst>
                  <a:ext uri="{FF2B5EF4-FFF2-40B4-BE49-F238E27FC236}">
                    <a16:creationId xmlns:a16="http://schemas.microsoft.com/office/drawing/2014/main" id="{FF5B63D7-AF3B-75E1-1668-AB9946275A5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96" name="群組 95">
                <a:extLst>
                  <a:ext uri="{FF2B5EF4-FFF2-40B4-BE49-F238E27FC236}">
                    <a16:creationId xmlns:a16="http://schemas.microsoft.com/office/drawing/2014/main" id="{54B6F938-FC89-FBFD-BE49-132A205128DD}"/>
                  </a:ext>
                </a:extLst>
              </p:cNvPr>
              <p:cNvGrpSpPr/>
              <p:nvPr/>
            </p:nvGrpSpPr>
            <p:grpSpPr>
              <a:xfrm>
                <a:off x="1860803" y="2441405"/>
                <a:ext cx="667512" cy="564955"/>
                <a:chOff x="7377584" y="4187688"/>
                <a:chExt cx="622379" cy="564955"/>
              </a:xfrm>
            </p:grpSpPr>
            <p:grpSp>
              <p:nvGrpSpPr>
                <p:cNvPr id="97" name="群組 96">
                  <a:extLst>
                    <a:ext uri="{FF2B5EF4-FFF2-40B4-BE49-F238E27FC236}">
                      <a16:creationId xmlns:a16="http://schemas.microsoft.com/office/drawing/2014/main" id="{60E79275-A580-012A-EF83-76E82AFA8D4B}"/>
                    </a:ext>
                  </a:extLst>
                </p:cNvPr>
                <p:cNvGrpSpPr/>
                <p:nvPr/>
              </p:nvGrpSpPr>
              <p:grpSpPr>
                <a:xfrm>
                  <a:off x="7377584" y="4187688"/>
                  <a:ext cx="622379" cy="507202"/>
                  <a:chOff x="1505367" y="3287062"/>
                  <a:chExt cx="646866" cy="507202"/>
                </a:xfrm>
              </p:grpSpPr>
              <p:sp>
                <p:nvSpPr>
                  <p:cNvPr id="100" name="梯形 99">
                    <a:extLst>
                      <a:ext uri="{FF2B5EF4-FFF2-40B4-BE49-F238E27FC236}">
                        <a16:creationId xmlns:a16="http://schemas.microsoft.com/office/drawing/2014/main" id="{E221A206-D2A4-DABA-422D-58869187D208}"/>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 name="矩形 100">
                    <a:extLst>
                      <a:ext uri="{FF2B5EF4-FFF2-40B4-BE49-F238E27FC236}">
                        <a16:creationId xmlns:a16="http://schemas.microsoft.com/office/drawing/2014/main" id="{F6C17AAD-204C-C366-8AEB-49679D1F930B}"/>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8" name="矩形 97">
                  <a:extLst>
                    <a:ext uri="{FF2B5EF4-FFF2-40B4-BE49-F238E27FC236}">
                      <a16:creationId xmlns:a16="http://schemas.microsoft.com/office/drawing/2014/main" id="{F694F02D-044D-857A-968A-76DB149848D4}"/>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BD8AEA0B-DE09-E017-009B-BE099E80B2DF}"/>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9" name="群組 78">
              <a:extLst>
                <a:ext uri="{FF2B5EF4-FFF2-40B4-BE49-F238E27FC236}">
                  <a16:creationId xmlns:a16="http://schemas.microsoft.com/office/drawing/2014/main" id="{C39BF22C-9BE5-4B82-FC68-F11FF604CF0E}"/>
                </a:ext>
              </a:extLst>
            </p:cNvPr>
            <p:cNvGrpSpPr/>
            <p:nvPr/>
          </p:nvGrpSpPr>
          <p:grpSpPr>
            <a:xfrm>
              <a:off x="5486336" y="1828798"/>
              <a:ext cx="946151" cy="564955"/>
              <a:chOff x="1750267" y="2441405"/>
              <a:chExt cx="946151" cy="564955"/>
            </a:xfrm>
          </p:grpSpPr>
          <p:cxnSp>
            <p:nvCxnSpPr>
              <p:cNvPr id="88" name="直線接點 87">
                <a:extLst>
                  <a:ext uri="{FF2B5EF4-FFF2-40B4-BE49-F238E27FC236}">
                    <a16:creationId xmlns:a16="http://schemas.microsoft.com/office/drawing/2014/main" id="{26A3837A-97F7-99B2-2E76-33D4DAF305DC}"/>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9" name="群組 88">
                <a:extLst>
                  <a:ext uri="{FF2B5EF4-FFF2-40B4-BE49-F238E27FC236}">
                    <a16:creationId xmlns:a16="http://schemas.microsoft.com/office/drawing/2014/main" id="{409CC200-A6D1-1D18-D89E-862BD3FDB71D}"/>
                  </a:ext>
                </a:extLst>
              </p:cNvPr>
              <p:cNvGrpSpPr/>
              <p:nvPr/>
            </p:nvGrpSpPr>
            <p:grpSpPr>
              <a:xfrm>
                <a:off x="1860803" y="2441405"/>
                <a:ext cx="667512" cy="564955"/>
                <a:chOff x="7377584" y="4187688"/>
                <a:chExt cx="622379" cy="564955"/>
              </a:xfrm>
            </p:grpSpPr>
            <p:grpSp>
              <p:nvGrpSpPr>
                <p:cNvPr id="90" name="群組 89">
                  <a:extLst>
                    <a:ext uri="{FF2B5EF4-FFF2-40B4-BE49-F238E27FC236}">
                      <a16:creationId xmlns:a16="http://schemas.microsoft.com/office/drawing/2014/main" id="{0A429C8B-7DDF-FE7C-22C0-F9FF14200DB0}"/>
                    </a:ext>
                  </a:extLst>
                </p:cNvPr>
                <p:cNvGrpSpPr/>
                <p:nvPr/>
              </p:nvGrpSpPr>
              <p:grpSpPr>
                <a:xfrm>
                  <a:off x="7377584" y="4187688"/>
                  <a:ext cx="622379" cy="523408"/>
                  <a:chOff x="1505367" y="3287062"/>
                  <a:chExt cx="646866" cy="523408"/>
                </a:xfrm>
              </p:grpSpPr>
              <p:sp>
                <p:nvSpPr>
                  <p:cNvPr id="93" name="梯形 92">
                    <a:extLst>
                      <a:ext uri="{FF2B5EF4-FFF2-40B4-BE49-F238E27FC236}">
                        <a16:creationId xmlns:a16="http://schemas.microsoft.com/office/drawing/2014/main" id="{AD846695-827B-CEE5-55A9-0989D1EE884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 name="矩形 93">
                    <a:extLst>
                      <a:ext uri="{FF2B5EF4-FFF2-40B4-BE49-F238E27FC236}">
                        <a16:creationId xmlns:a16="http://schemas.microsoft.com/office/drawing/2014/main" id="{98A38F7E-DD64-4C21-C0AB-4ADC56523E3A}"/>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1" name="矩形 90">
                  <a:extLst>
                    <a:ext uri="{FF2B5EF4-FFF2-40B4-BE49-F238E27FC236}">
                      <a16:creationId xmlns:a16="http://schemas.microsoft.com/office/drawing/2014/main" id="{4A5A7194-CAB7-0447-4DDD-A78D2733C8C2}"/>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FB46CBEA-4133-05D9-DD31-91B93C64193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80" name="群組 79">
              <a:extLst>
                <a:ext uri="{FF2B5EF4-FFF2-40B4-BE49-F238E27FC236}">
                  <a16:creationId xmlns:a16="http://schemas.microsoft.com/office/drawing/2014/main" id="{224BB2BB-0772-437D-BDF5-87BA8291DB8B}"/>
                </a:ext>
              </a:extLst>
            </p:cNvPr>
            <p:cNvGrpSpPr/>
            <p:nvPr/>
          </p:nvGrpSpPr>
          <p:grpSpPr>
            <a:xfrm>
              <a:off x="1369896" y="1828794"/>
              <a:ext cx="946151" cy="567822"/>
              <a:chOff x="1750267" y="2441405"/>
              <a:chExt cx="946151" cy="567822"/>
            </a:xfrm>
          </p:grpSpPr>
          <p:cxnSp>
            <p:nvCxnSpPr>
              <p:cNvPr id="81" name="直線接點 80">
                <a:extLst>
                  <a:ext uri="{FF2B5EF4-FFF2-40B4-BE49-F238E27FC236}">
                    <a16:creationId xmlns:a16="http://schemas.microsoft.com/office/drawing/2014/main" id="{4EAD20F1-8CAC-0D16-FA0F-818F45593BEE}"/>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2" name="群組 81">
                <a:extLst>
                  <a:ext uri="{FF2B5EF4-FFF2-40B4-BE49-F238E27FC236}">
                    <a16:creationId xmlns:a16="http://schemas.microsoft.com/office/drawing/2014/main" id="{C1E1A441-5A62-8FD3-E227-8F423143F126}"/>
                  </a:ext>
                </a:extLst>
              </p:cNvPr>
              <p:cNvGrpSpPr/>
              <p:nvPr/>
            </p:nvGrpSpPr>
            <p:grpSpPr>
              <a:xfrm>
                <a:off x="1860803" y="2441405"/>
                <a:ext cx="667512" cy="567822"/>
                <a:chOff x="7377584" y="4187688"/>
                <a:chExt cx="622379" cy="567822"/>
              </a:xfrm>
            </p:grpSpPr>
            <p:grpSp>
              <p:nvGrpSpPr>
                <p:cNvPr id="83" name="群組 82">
                  <a:extLst>
                    <a:ext uri="{FF2B5EF4-FFF2-40B4-BE49-F238E27FC236}">
                      <a16:creationId xmlns:a16="http://schemas.microsoft.com/office/drawing/2014/main" id="{5B674880-29AC-C116-EB91-DE978D3A85E7}"/>
                    </a:ext>
                  </a:extLst>
                </p:cNvPr>
                <p:cNvGrpSpPr/>
                <p:nvPr/>
              </p:nvGrpSpPr>
              <p:grpSpPr>
                <a:xfrm>
                  <a:off x="7377584" y="4187688"/>
                  <a:ext cx="622379" cy="567822"/>
                  <a:chOff x="1505367" y="3287062"/>
                  <a:chExt cx="646866" cy="567822"/>
                </a:xfrm>
              </p:grpSpPr>
              <p:sp>
                <p:nvSpPr>
                  <p:cNvPr id="86" name="梯形 85">
                    <a:extLst>
                      <a:ext uri="{FF2B5EF4-FFF2-40B4-BE49-F238E27FC236}">
                        <a16:creationId xmlns:a16="http://schemas.microsoft.com/office/drawing/2014/main" id="{D6B9ED01-8099-BB9B-910A-5014E4D7A89C}"/>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 name="矩形 86">
                    <a:extLst>
                      <a:ext uri="{FF2B5EF4-FFF2-40B4-BE49-F238E27FC236}">
                        <a16:creationId xmlns:a16="http://schemas.microsoft.com/office/drawing/2014/main" id="{B3D7D5D7-0787-1B04-2839-9D86885C6CA0}"/>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4" name="矩形 83">
                  <a:extLst>
                    <a:ext uri="{FF2B5EF4-FFF2-40B4-BE49-F238E27FC236}">
                      <a16:creationId xmlns:a16="http://schemas.microsoft.com/office/drawing/2014/main" id="{2C0EFC1B-3106-B2BC-742A-A5E1182D8867}"/>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8BEB2F99-8107-7F2C-066B-B4E2ED966E0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273" name="文字方塊 272">
            <a:extLst>
              <a:ext uri="{FF2B5EF4-FFF2-40B4-BE49-F238E27FC236}">
                <a16:creationId xmlns:a16="http://schemas.microsoft.com/office/drawing/2014/main" id="{D5FDD015-7902-EBEE-F511-8A1A7780EE2E}"/>
              </a:ext>
            </a:extLst>
          </p:cNvPr>
          <p:cNvSpPr txBox="1"/>
          <p:nvPr/>
        </p:nvSpPr>
        <p:spPr>
          <a:xfrm>
            <a:off x="17664667" y="-260647"/>
            <a:ext cx="294671" cy="369332"/>
          </a:xfrm>
          <a:prstGeom prst="rect">
            <a:avLst/>
          </a:prstGeom>
          <a:noFill/>
        </p:spPr>
        <p:txBody>
          <a:bodyPr wrap="square" rtlCol="0">
            <a:spAutoFit/>
          </a:bodyPr>
          <a:lstStyle/>
          <a:p>
            <a:r>
              <a:rPr lang="en-US" altLang="zh-TW" dirty="0"/>
              <a:t>0</a:t>
            </a:r>
            <a:endParaRPr lang="zh-TW" altLang="en-US" dirty="0"/>
          </a:p>
        </p:txBody>
      </p:sp>
      <p:grpSp>
        <p:nvGrpSpPr>
          <p:cNvPr id="391" name="群組 390">
            <a:extLst>
              <a:ext uri="{FF2B5EF4-FFF2-40B4-BE49-F238E27FC236}">
                <a16:creationId xmlns:a16="http://schemas.microsoft.com/office/drawing/2014/main" id="{9758DC11-BC26-41AA-CA39-9F8C1031B794}"/>
              </a:ext>
            </a:extLst>
          </p:cNvPr>
          <p:cNvGrpSpPr/>
          <p:nvPr/>
        </p:nvGrpSpPr>
        <p:grpSpPr>
          <a:xfrm>
            <a:off x="2579832" y="3200400"/>
            <a:ext cx="5062591" cy="567822"/>
            <a:chOff x="1369896" y="1828794"/>
            <a:chExt cx="5062591" cy="567822"/>
          </a:xfrm>
        </p:grpSpPr>
        <p:grpSp>
          <p:nvGrpSpPr>
            <p:cNvPr id="392" name="群組 391">
              <a:extLst>
                <a:ext uri="{FF2B5EF4-FFF2-40B4-BE49-F238E27FC236}">
                  <a16:creationId xmlns:a16="http://schemas.microsoft.com/office/drawing/2014/main" id="{4438D28E-0DD2-AD78-E97D-1E0493AFC5B0}"/>
                </a:ext>
              </a:extLst>
            </p:cNvPr>
            <p:cNvGrpSpPr/>
            <p:nvPr/>
          </p:nvGrpSpPr>
          <p:grpSpPr>
            <a:xfrm>
              <a:off x="2194409" y="1828795"/>
              <a:ext cx="946151" cy="567820"/>
              <a:chOff x="1750267" y="2441405"/>
              <a:chExt cx="946151" cy="567820"/>
            </a:xfrm>
          </p:grpSpPr>
          <p:cxnSp>
            <p:nvCxnSpPr>
              <p:cNvPr id="433" name="直線接點 432">
                <a:extLst>
                  <a:ext uri="{FF2B5EF4-FFF2-40B4-BE49-F238E27FC236}">
                    <a16:creationId xmlns:a16="http://schemas.microsoft.com/office/drawing/2014/main" id="{2EA44E39-96A1-D368-6573-503461553CD6}"/>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34" name="群組 433">
                <a:extLst>
                  <a:ext uri="{FF2B5EF4-FFF2-40B4-BE49-F238E27FC236}">
                    <a16:creationId xmlns:a16="http://schemas.microsoft.com/office/drawing/2014/main" id="{78619378-67C3-CBCC-5984-DFB9DACD4F42}"/>
                  </a:ext>
                </a:extLst>
              </p:cNvPr>
              <p:cNvGrpSpPr/>
              <p:nvPr/>
            </p:nvGrpSpPr>
            <p:grpSpPr>
              <a:xfrm>
                <a:off x="1860803" y="2441405"/>
                <a:ext cx="667512" cy="567820"/>
                <a:chOff x="7377584" y="4187688"/>
                <a:chExt cx="622379" cy="567820"/>
              </a:xfrm>
            </p:grpSpPr>
            <p:grpSp>
              <p:nvGrpSpPr>
                <p:cNvPr id="435" name="群組 434">
                  <a:extLst>
                    <a:ext uri="{FF2B5EF4-FFF2-40B4-BE49-F238E27FC236}">
                      <a16:creationId xmlns:a16="http://schemas.microsoft.com/office/drawing/2014/main" id="{F5BCDF4A-3BE1-0A7E-9B0D-248D6E8C36E1}"/>
                    </a:ext>
                  </a:extLst>
                </p:cNvPr>
                <p:cNvGrpSpPr/>
                <p:nvPr/>
              </p:nvGrpSpPr>
              <p:grpSpPr>
                <a:xfrm>
                  <a:off x="7377584" y="4187688"/>
                  <a:ext cx="622379" cy="567820"/>
                  <a:chOff x="1505367" y="3287062"/>
                  <a:chExt cx="646866" cy="567820"/>
                </a:xfrm>
              </p:grpSpPr>
              <p:sp>
                <p:nvSpPr>
                  <p:cNvPr id="438" name="梯形 437">
                    <a:extLst>
                      <a:ext uri="{FF2B5EF4-FFF2-40B4-BE49-F238E27FC236}">
                        <a16:creationId xmlns:a16="http://schemas.microsoft.com/office/drawing/2014/main" id="{9424A84C-3463-C155-14E9-50539072305D}"/>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9" name="矩形 438">
                    <a:extLst>
                      <a:ext uri="{FF2B5EF4-FFF2-40B4-BE49-F238E27FC236}">
                        <a16:creationId xmlns:a16="http://schemas.microsoft.com/office/drawing/2014/main" id="{394C9C7F-54FD-C211-85E0-145AA40BD3DC}"/>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36" name="矩形 435">
                  <a:extLst>
                    <a:ext uri="{FF2B5EF4-FFF2-40B4-BE49-F238E27FC236}">
                      <a16:creationId xmlns:a16="http://schemas.microsoft.com/office/drawing/2014/main" id="{097866C6-F829-AF74-4588-49F503AC44A9}"/>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7" name="矩形 436">
                  <a:extLst>
                    <a:ext uri="{FF2B5EF4-FFF2-40B4-BE49-F238E27FC236}">
                      <a16:creationId xmlns:a16="http://schemas.microsoft.com/office/drawing/2014/main" id="{73E3FBB8-DD4C-DB0D-446C-23ED7314CE58}"/>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3" name="群組 392">
              <a:extLst>
                <a:ext uri="{FF2B5EF4-FFF2-40B4-BE49-F238E27FC236}">
                  <a16:creationId xmlns:a16="http://schemas.microsoft.com/office/drawing/2014/main" id="{1B5235B3-B8D8-63F0-82E6-AC40866F3E27}"/>
                </a:ext>
              </a:extLst>
            </p:cNvPr>
            <p:cNvGrpSpPr/>
            <p:nvPr/>
          </p:nvGrpSpPr>
          <p:grpSpPr>
            <a:xfrm>
              <a:off x="3018360" y="1828796"/>
              <a:ext cx="946151" cy="564955"/>
              <a:chOff x="1750267" y="2441405"/>
              <a:chExt cx="946151" cy="564955"/>
            </a:xfrm>
          </p:grpSpPr>
          <p:cxnSp>
            <p:nvCxnSpPr>
              <p:cNvPr id="426" name="直線接點 425">
                <a:extLst>
                  <a:ext uri="{FF2B5EF4-FFF2-40B4-BE49-F238E27FC236}">
                    <a16:creationId xmlns:a16="http://schemas.microsoft.com/office/drawing/2014/main" id="{764E1FCE-00BA-A3A2-8030-9312835CFB98}"/>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27" name="群組 426">
                <a:extLst>
                  <a:ext uri="{FF2B5EF4-FFF2-40B4-BE49-F238E27FC236}">
                    <a16:creationId xmlns:a16="http://schemas.microsoft.com/office/drawing/2014/main" id="{D60CAAEF-C5A3-CC1A-34ED-DA00F380CCB2}"/>
                  </a:ext>
                </a:extLst>
              </p:cNvPr>
              <p:cNvGrpSpPr/>
              <p:nvPr/>
            </p:nvGrpSpPr>
            <p:grpSpPr>
              <a:xfrm>
                <a:off x="1860803" y="2441405"/>
                <a:ext cx="667512" cy="564955"/>
                <a:chOff x="7377584" y="4187688"/>
                <a:chExt cx="622379" cy="564955"/>
              </a:xfrm>
            </p:grpSpPr>
            <p:grpSp>
              <p:nvGrpSpPr>
                <p:cNvPr id="428" name="群組 427">
                  <a:extLst>
                    <a:ext uri="{FF2B5EF4-FFF2-40B4-BE49-F238E27FC236}">
                      <a16:creationId xmlns:a16="http://schemas.microsoft.com/office/drawing/2014/main" id="{5ED9FE44-9052-9CE9-6310-624A9636B456}"/>
                    </a:ext>
                  </a:extLst>
                </p:cNvPr>
                <p:cNvGrpSpPr/>
                <p:nvPr/>
              </p:nvGrpSpPr>
              <p:grpSpPr>
                <a:xfrm>
                  <a:off x="7377584" y="4187688"/>
                  <a:ext cx="622379" cy="523410"/>
                  <a:chOff x="1505367" y="3287062"/>
                  <a:chExt cx="646866" cy="523410"/>
                </a:xfrm>
              </p:grpSpPr>
              <p:sp>
                <p:nvSpPr>
                  <p:cNvPr id="431" name="梯形 430">
                    <a:extLst>
                      <a:ext uri="{FF2B5EF4-FFF2-40B4-BE49-F238E27FC236}">
                        <a16:creationId xmlns:a16="http://schemas.microsoft.com/office/drawing/2014/main" id="{4A1D3704-3827-EED3-D118-6C16BDFB40DE}"/>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2" name="矩形 431">
                    <a:extLst>
                      <a:ext uri="{FF2B5EF4-FFF2-40B4-BE49-F238E27FC236}">
                        <a16:creationId xmlns:a16="http://schemas.microsoft.com/office/drawing/2014/main" id="{506BDCF9-7A34-E773-3D3E-64D591A22E97}"/>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9" name="矩形 428">
                  <a:extLst>
                    <a:ext uri="{FF2B5EF4-FFF2-40B4-BE49-F238E27FC236}">
                      <a16:creationId xmlns:a16="http://schemas.microsoft.com/office/drawing/2014/main" id="{D4B7364A-3E99-38CB-7F98-F4C94D3DE7B4}"/>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0" name="矩形 429">
                  <a:extLst>
                    <a:ext uri="{FF2B5EF4-FFF2-40B4-BE49-F238E27FC236}">
                      <a16:creationId xmlns:a16="http://schemas.microsoft.com/office/drawing/2014/main" id="{FB2E801A-9E82-5300-E50A-6C7BEFC4B88C}"/>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4" name="群組 393">
              <a:extLst>
                <a:ext uri="{FF2B5EF4-FFF2-40B4-BE49-F238E27FC236}">
                  <a16:creationId xmlns:a16="http://schemas.microsoft.com/office/drawing/2014/main" id="{5DEEBBC3-A886-0523-E64B-B6569DC09395}"/>
                </a:ext>
              </a:extLst>
            </p:cNvPr>
            <p:cNvGrpSpPr/>
            <p:nvPr/>
          </p:nvGrpSpPr>
          <p:grpSpPr>
            <a:xfrm>
              <a:off x="3835643" y="1828796"/>
              <a:ext cx="946151" cy="567818"/>
              <a:chOff x="1750267" y="2441405"/>
              <a:chExt cx="946151" cy="567818"/>
            </a:xfrm>
          </p:grpSpPr>
          <p:cxnSp>
            <p:nvCxnSpPr>
              <p:cNvPr id="419" name="直線接點 418">
                <a:extLst>
                  <a:ext uri="{FF2B5EF4-FFF2-40B4-BE49-F238E27FC236}">
                    <a16:creationId xmlns:a16="http://schemas.microsoft.com/office/drawing/2014/main" id="{D95DA172-EEB6-919E-BCE0-12FDCA506EC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20" name="群組 419">
                <a:extLst>
                  <a:ext uri="{FF2B5EF4-FFF2-40B4-BE49-F238E27FC236}">
                    <a16:creationId xmlns:a16="http://schemas.microsoft.com/office/drawing/2014/main" id="{F5D6EA6A-7245-131F-DD68-6779A06BFE26}"/>
                  </a:ext>
                </a:extLst>
              </p:cNvPr>
              <p:cNvGrpSpPr/>
              <p:nvPr/>
            </p:nvGrpSpPr>
            <p:grpSpPr>
              <a:xfrm>
                <a:off x="1860803" y="2441405"/>
                <a:ext cx="667512" cy="567818"/>
                <a:chOff x="7377584" y="4187688"/>
                <a:chExt cx="622379" cy="567818"/>
              </a:xfrm>
            </p:grpSpPr>
            <p:grpSp>
              <p:nvGrpSpPr>
                <p:cNvPr id="421" name="群組 420">
                  <a:extLst>
                    <a:ext uri="{FF2B5EF4-FFF2-40B4-BE49-F238E27FC236}">
                      <a16:creationId xmlns:a16="http://schemas.microsoft.com/office/drawing/2014/main" id="{3EB76E3A-97A2-CBC2-70AF-1DEA30B427CD}"/>
                    </a:ext>
                  </a:extLst>
                </p:cNvPr>
                <p:cNvGrpSpPr/>
                <p:nvPr/>
              </p:nvGrpSpPr>
              <p:grpSpPr>
                <a:xfrm>
                  <a:off x="7377584" y="4187688"/>
                  <a:ext cx="622379" cy="567818"/>
                  <a:chOff x="1505367" y="3287062"/>
                  <a:chExt cx="646866" cy="567818"/>
                </a:xfrm>
              </p:grpSpPr>
              <p:sp>
                <p:nvSpPr>
                  <p:cNvPr id="424" name="梯形 423">
                    <a:extLst>
                      <a:ext uri="{FF2B5EF4-FFF2-40B4-BE49-F238E27FC236}">
                        <a16:creationId xmlns:a16="http://schemas.microsoft.com/office/drawing/2014/main" id="{2EB11882-51C8-2184-8D65-15EF3582280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5" name="矩形 424">
                    <a:extLst>
                      <a:ext uri="{FF2B5EF4-FFF2-40B4-BE49-F238E27FC236}">
                        <a16:creationId xmlns:a16="http://schemas.microsoft.com/office/drawing/2014/main" id="{3E47B4D9-396D-DF95-FFF9-16ADE33180F9}"/>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2" name="矩形 421">
                  <a:extLst>
                    <a:ext uri="{FF2B5EF4-FFF2-40B4-BE49-F238E27FC236}">
                      <a16:creationId xmlns:a16="http://schemas.microsoft.com/office/drawing/2014/main" id="{3640FBF0-57E8-AD4F-C096-06D3FC633045}"/>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3" name="矩形 422">
                  <a:extLst>
                    <a:ext uri="{FF2B5EF4-FFF2-40B4-BE49-F238E27FC236}">
                      <a16:creationId xmlns:a16="http://schemas.microsoft.com/office/drawing/2014/main" id="{EEC9963C-6AE9-DB3F-689F-C2EC222534CA}"/>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5" name="群組 394">
              <a:extLst>
                <a:ext uri="{FF2B5EF4-FFF2-40B4-BE49-F238E27FC236}">
                  <a16:creationId xmlns:a16="http://schemas.microsoft.com/office/drawing/2014/main" id="{3543B3C8-C94B-914C-035D-B12016E636BB}"/>
                </a:ext>
              </a:extLst>
            </p:cNvPr>
            <p:cNvGrpSpPr/>
            <p:nvPr/>
          </p:nvGrpSpPr>
          <p:grpSpPr>
            <a:xfrm>
              <a:off x="4662665" y="1828797"/>
              <a:ext cx="946151" cy="564955"/>
              <a:chOff x="1750267" y="2441405"/>
              <a:chExt cx="946151" cy="564955"/>
            </a:xfrm>
          </p:grpSpPr>
          <p:cxnSp>
            <p:nvCxnSpPr>
              <p:cNvPr id="412" name="直線接點 411">
                <a:extLst>
                  <a:ext uri="{FF2B5EF4-FFF2-40B4-BE49-F238E27FC236}">
                    <a16:creationId xmlns:a16="http://schemas.microsoft.com/office/drawing/2014/main" id="{E66DA3F2-69C1-0744-6282-32096EC12933}"/>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13" name="群組 412">
                <a:extLst>
                  <a:ext uri="{FF2B5EF4-FFF2-40B4-BE49-F238E27FC236}">
                    <a16:creationId xmlns:a16="http://schemas.microsoft.com/office/drawing/2014/main" id="{1FF0677D-9FFE-DE20-D392-FBBA5ED192DA}"/>
                  </a:ext>
                </a:extLst>
              </p:cNvPr>
              <p:cNvGrpSpPr/>
              <p:nvPr/>
            </p:nvGrpSpPr>
            <p:grpSpPr>
              <a:xfrm>
                <a:off x="1860803" y="2441405"/>
                <a:ext cx="667512" cy="564955"/>
                <a:chOff x="7377584" y="4187688"/>
                <a:chExt cx="622379" cy="564955"/>
              </a:xfrm>
            </p:grpSpPr>
            <p:grpSp>
              <p:nvGrpSpPr>
                <p:cNvPr id="414" name="群組 413">
                  <a:extLst>
                    <a:ext uri="{FF2B5EF4-FFF2-40B4-BE49-F238E27FC236}">
                      <a16:creationId xmlns:a16="http://schemas.microsoft.com/office/drawing/2014/main" id="{29955E82-30E5-E553-6914-33AC4DE5A91B}"/>
                    </a:ext>
                  </a:extLst>
                </p:cNvPr>
                <p:cNvGrpSpPr/>
                <p:nvPr/>
              </p:nvGrpSpPr>
              <p:grpSpPr>
                <a:xfrm>
                  <a:off x="7377584" y="4187688"/>
                  <a:ext cx="622379" cy="507202"/>
                  <a:chOff x="1505367" y="3287062"/>
                  <a:chExt cx="646866" cy="507202"/>
                </a:xfrm>
              </p:grpSpPr>
              <p:sp>
                <p:nvSpPr>
                  <p:cNvPr id="417" name="梯形 416">
                    <a:extLst>
                      <a:ext uri="{FF2B5EF4-FFF2-40B4-BE49-F238E27FC236}">
                        <a16:creationId xmlns:a16="http://schemas.microsoft.com/office/drawing/2014/main" id="{7D89465E-CDD0-2DC2-9E39-1A381D46D535}"/>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8" name="矩形 417">
                    <a:extLst>
                      <a:ext uri="{FF2B5EF4-FFF2-40B4-BE49-F238E27FC236}">
                        <a16:creationId xmlns:a16="http://schemas.microsoft.com/office/drawing/2014/main" id="{6951FAA9-E448-DCFA-ECB8-5B4F7877C7CD}"/>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15" name="矩形 414">
                  <a:extLst>
                    <a:ext uri="{FF2B5EF4-FFF2-40B4-BE49-F238E27FC236}">
                      <a16:creationId xmlns:a16="http://schemas.microsoft.com/office/drawing/2014/main" id="{2FA2B86C-E1F1-0B64-1998-913BFFF7F645}"/>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6" name="矩形 415">
                  <a:extLst>
                    <a:ext uri="{FF2B5EF4-FFF2-40B4-BE49-F238E27FC236}">
                      <a16:creationId xmlns:a16="http://schemas.microsoft.com/office/drawing/2014/main" id="{04CB6A2F-BB4E-8C8A-BF49-88A6FE4A415B}"/>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6" name="群組 395">
              <a:extLst>
                <a:ext uri="{FF2B5EF4-FFF2-40B4-BE49-F238E27FC236}">
                  <a16:creationId xmlns:a16="http://schemas.microsoft.com/office/drawing/2014/main" id="{CA9A04FB-A049-4153-EFB2-C9BD67767550}"/>
                </a:ext>
              </a:extLst>
            </p:cNvPr>
            <p:cNvGrpSpPr/>
            <p:nvPr/>
          </p:nvGrpSpPr>
          <p:grpSpPr>
            <a:xfrm>
              <a:off x="5486336" y="1828798"/>
              <a:ext cx="946151" cy="564955"/>
              <a:chOff x="1750267" y="2441405"/>
              <a:chExt cx="946151" cy="564955"/>
            </a:xfrm>
          </p:grpSpPr>
          <p:cxnSp>
            <p:nvCxnSpPr>
              <p:cNvPr id="405" name="直線接點 404">
                <a:extLst>
                  <a:ext uri="{FF2B5EF4-FFF2-40B4-BE49-F238E27FC236}">
                    <a16:creationId xmlns:a16="http://schemas.microsoft.com/office/drawing/2014/main" id="{A05D606F-5EEF-A682-43ED-0320C400CF1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06" name="群組 405">
                <a:extLst>
                  <a:ext uri="{FF2B5EF4-FFF2-40B4-BE49-F238E27FC236}">
                    <a16:creationId xmlns:a16="http://schemas.microsoft.com/office/drawing/2014/main" id="{002347B6-9B07-74D4-3EFE-8116BB3A7309}"/>
                  </a:ext>
                </a:extLst>
              </p:cNvPr>
              <p:cNvGrpSpPr/>
              <p:nvPr/>
            </p:nvGrpSpPr>
            <p:grpSpPr>
              <a:xfrm>
                <a:off x="1860803" y="2441405"/>
                <a:ext cx="667512" cy="564955"/>
                <a:chOff x="7377584" y="4187688"/>
                <a:chExt cx="622379" cy="564955"/>
              </a:xfrm>
            </p:grpSpPr>
            <p:grpSp>
              <p:nvGrpSpPr>
                <p:cNvPr id="407" name="群組 406">
                  <a:extLst>
                    <a:ext uri="{FF2B5EF4-FFF2-40B4-BE49-F238E27FC236}">
                      <a16:creationId xmlns:a16="http://schemas.microsoft.com/office/drawing/2014/main" id="{2FBA3CC3-6920-4E07-D37F-D49C4D3E1186}"/>
                    </a:ext>
                  </a:extLst>
                </p:cNvPr>
                <p:cNvGrpSpPr/>
                <p:nvPr/>
              </p:nvGrpSpPr>
              <p:grpSpPr>
                <a:xfrm>
                  <a:off x="7377584" y="4187688"/>
                  <a:ext cx="622379" cy="523408"/>
                  <a:chOff x="1505367" y="3287062"/>
                  <a:chExt cx="646866" cy="523408"/>
                </a:xfrm>
              </p:grpSpPr>
              <p:sp>
                <p:nvSpPr>
                  <p:cNvPr id="410" name="梯形 409">
                    <a:extLst>
                      <a:ext uri="{FF2B5EF4-FFF2-40B4-BE49-F238E27FC236}">
                        <a16:creationId xmlns:a16="http://schemas.microsoft.com/office/drawing/2014/main" id="{E2E8EFB0-785B-1782-A2F5-41AC4D4551F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1" name="矩形 410">
                    <a:extLst>
                      <a:ext uri="{FF2B5EF4-FFF2-40B4-BE49-F238E27FC236}">
                        <a16:creationId xmlns:a16="http://schemas.microsoft.com/office/drawing/2014/main" id="{3311C5B7-4C16-158B-EFF9-1255394042EB}"/>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8" name="矩形 407">
                  <a:extLst>
                    <a:ext uri="{FF2B5EF4-FFF2-40B4-BE49-F238E27FC236}">
                      <a16:creationId xmlns:a16="http://schemas.microsoft.com/office/drawing/2014/main" id="{A8C95714-3BE6-8696-1DE1-BB206E443699}"/>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9" name="矩形 408">
                  <a:extLst>
                    <a:ext uri="{FF2B5EF4-FFF2-40B4-BE49-F238E27FC236}">
                      <a16:creationId xmlns:a16="http://schemas.microsoft.com/office/drawing/2014/main" id="{1BD6EA76-28DE-0E1E-F239-9A3AE2E8D95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7" name="群組 396">
              <a:extLst>
                <a:ext uri="{FF2B5EF4-FFF2-40B4-BE49-F238E27FC236}">
                  <a16:creationId xmlns:a16="http://schemas.microsoft.com/office/drawing/2014/main" id="{D557CF81-70CF-BA79-F295-51EEA268CF53}"/>
                </a:ext>
              </a:extLst>
            </p:cNvPr>
            <p:cNvGrpSpPr/>
            <p:nvPr/>
          </p:nvGrpSpPr>
          <p:grpSpPr>
            <a:xfrm>
              <a:off x="1369896" y="1828794"/>
              <a:ext cx="946151" cy="567822"/>
              <a:chOff x="1750267" y="2441405"/>
              <a:chExt cx="946151" cy="567822"/>
            </a:xfrm>
          </p:grpSpPr>
          <p:cxnSp>
            <p:nvCxnSpPr>
              <p:cNvPr id="398" name="直線接點 397">
                <a:extLst>
                  <a:ext uri="{FF2B5EF4-FFF2-40B4-BE49-F238E27FC236}">
                    <a16:creationId xmlns:a16="http://schemas.microsoft.com/office/drawing/2014/main" id="{AECA3526-E0E3-76A6-0DF4-A16000A00105}"/>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99" name="群組 398">
                <a:extLst>
                  <a:ext uri="{FF2B5EF4-FFF2-40B4-BE49-F238E27FC236}">
                    <a16:creationId xmlns:a16="http://schemas.microsoft.com/office/drawing/2014/main" id="{92144835-F2A3-6D03-5A9A-99F309B8340C}"/>
                  </a:ext>
                </a:extLst>
              </p:cNvPr>
              <p:cNvGrpSpPr/>
              <p:nvPr/>
            </p:nvGrpSpPr>
            <p:grpSpPr>
              <a:xfrm>
                <a:off x="1860803" y="2441405"/>
                <a:ext cx="667512" cy="567822"/>
                <a:chOff x="7377584" y="4187688"/>
                <a:chExt cx="622379" cy="567822"/>
              </a:xfrm>
            </p:grpSpPr>
            <p:grpSp>
              <p:nvGrpSpPr>
                <p:cNvPr id="400" name="群組 399">
                  <a:extLst>
                    <a:ext uri="{FF2B5EF4-FFF2-40B4-BE49-F238E27FC236}">
                      <a16:creationId xmlns:a16="http://schemas.microsoft.com/office/drawing/2014/main" id="{98362392-D976-DD73-FD25-7F2642D5E023}"/>
                    </a:ext>
                  </a:extLst>
                </p:cNvPr>
                <p:cNvGrpSpPr/>
                <p:nvPr/>
              </p:nvGrpSpPr>
              <p:grpSpPr>
                <a:xfrm>
                  <a:off x="7377584" y="4187688"/>
                  <a:ext cx="622379" cy="567822"/>
                  <a:chOff x="1505367" y="3287062"/>
                  <a:chExt cx="646866" cy="567822"/>
                </a:xfrm>
              </p:grpSpPr>
              <p:sp>
                <p:nvSpPr>
                  <p:cNvPr id="403" name="梯形 402">
                    <a:extLst>
                      <a:ext uri="{FF2B5EF4-FFF2-40B4-BE49-F238E27FC236}">
                        <a16:creationId xmlns:a16="http://schemas.microsoft.com/office/drawing/2014/main" id="{C8F4D262-9905-3861-870B-589A923D317B}"/>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4" name="矩形 403">
                    <a:extLst>
                      <a:ext uri="{FF2B5EF4-FFF2-40B4-BE49-F238E27FC236}">
                        <a16:creationId xmlns:a16="http://schemas.microsoft.com/office/drawing/2014/main" id="{74D83AB8-2C9B-B03B-6F01-E27E55CEE17D}"/>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1" name="矩形 400">
                  <a:extLst>
                    <a:ext uri="{FF2B5EF4-FFF2-40B4-BE49-F238E27FC236}">
                      <a16:creationId xmlns:a16="http://schemas.microsoft.com/office/drawing/2014/main" id="{646C6CEB-F24E-B355-A106-4CC0DC688C64}"/>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2" name="矩形 401">
                  <a:extLst>
                    <a:ext uri="{FF2B5EF4-FFF2-40B4-BE49-F238E27FC236}">
                      <a16:creationId xmlns:a16="http://schemas.microsoft.com/office/drawing/2014/main" id="{B59BB2A5-114F-1E1A-0B1C-8BA58F501B6E}"/>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440" name="文字方塊 439">
            <a:extLst>
              <a:ext uri="{FF2B5EF4-FFF2-40B4-BE49-F238E27FC236}">
                <a16:creationId xmlns:a16="http://schemas.microsoft.com/office/drawing/2014/main" id="{67CE24F0-2F56-6785-FFC6-922157FF1D1A}"/>
              </a:ext>
            </a:extLst>
          </p:cNvPr>
          <p:cNvSpPr txBox="1"/>
          <p:nvPr/>
        </p:nvSpPr>
        <p:spPr>
          <a:xfrm>
            <a:off x="850391" y="3200400"/>
            <a:ext cx="850052" cy="369332"/>
          </a:xfrm>
          <a:prstGeom prst="rect">
            <a:avLst/>
          </a:prstGeom>
          <a:noFill/>
        </p:spPr>
        <p:txBody>
          <a:bodyPr wrap="square" rtlCol="0">
            <a:spAutoFit/>
          </a:bodyPr>
          <a:lstStyle/>
          <a:p>
            <a:r>
              <a:rPr lang="en-US" altLang="zh-TW" dirty="0"/>
              <a:t>DQS1</a:t>
            </a:r>
            <a:endParaRPr lang="zh-TW" altLang="en-US" dirty="0"/>
          </a:p>
        </p:txBody>
      </p:sp>
      <p:sp>
        <p:nvSpPr>
          <p:cNvPr id="176" name="文字方塊 175">
            <a:extLst>
              <a:ext uri="{FF2B5EF4-FFF2-40B4-BE49-F238E27FC236}">
                <a16:creationId xmlns:a16="http://schemas.microsoft.com/office/drawing/2014/main" id="{B7A7D813-8A9B-DAE0-5D69-F96AD479633E}"/>
              </a:ext>
            </a:extLst>
          </p:cNvPr>
          <p:cNvSpPr txBox="1"/>
          <p:nvPr/>
        </p:nvSpPr>
        <p:spPr>
          <a:xfrm>
            <a:off x="838895" y="4114800"/>
            <a:ext cx="850052" cy="369332"/>
          </a:xfrm>
          <a:prstGeom prst="rect">
            <a:avLst/>
          </a:prstGeom>
          <a:noFill/>
        </p:spPr>
        <p:txBody>
          <a:bodyPr wrap="square" rtlCol="0">
            <a:spAutoFit/>
          </a:bodyPr>
          <a:lstStyle/>
          <a:p>
            <a:r>
              <a:rPr lang="en-US" altLang="zh-TW" dirty="0"/>
              <a:t>DQ0</a:t>
            </a:r>
            <a:endParaRPr lang="zh-TW" altLang="en-US" dirty="0"/>
          </a:p>
        </p:txBody>
      </p:sp>
      <p:grpSp>
        <p:nvGrpSpPr>
          <p:cNvPr id="340" name="群組 339">
            <a:extLst>
              <a:ext uri="{FF2B5EF4-FFF2-40B4-BE49-F238E27FC236}">
                <a16:creationId xmlns:a16="http://schemas.microsoft.com/office/drawing/2014/main" id="{729955AB-5BAA-A184-C127-E79E5BD782CE}"/>
              </a:ext>
            </a:extLst>
          </p:cNvPr>
          <p:cNvGrpSpPr/>
          <p:nvPr/>
        </p:nvGrpSpPr>
        <p:grpSpPr>
          <a:xfrm>
            <a:off x="3182124" y="4114800"/>
            <a:ext cx="5489730" cy="474509"/>
            <a:chOff x="3136230" y="3200400"/>
            <a:chExt cx="5489730" cy="474509"/>
          </a:xfrm>
        </p:grpSpPr>
        <p:grpSp>
          <p:nvGrpSpPr>
            <p:cNvPr id="299" name="群組 298">
              <a:extLst>
                <a:ext uri="{FF2B5EF4-FFF2-40B4-BE49-F238E27FC236}">
                  <a16:creationId xmlns:a16="http://schemas.microsoft.com/office/drawing/2014/main" id="{ADDFE432-F3CF-2060-88C3-39E084ABD65D}"/>
                </a:ext>
              </a:extLst>
            </p:cNvPr>
            <p:cNvGrpSpPr/>
            <p:nvPr/>
          </p:nvGrpSpPr>
          <p:grpSpPr>
            <a:xfrm>
              <a:off x="3136230" y="3200400"/>
              <a:ext cx="5489730" cy="474509"/>
              <a:chOff x="2551176" y="4417421"/>
              <a:chExt cx="5489730" cy="474509"/>
            </a:xfrm>
          </p:grpSpPr>
          <p:grpSp>
            <p:nvGrpSpPr>
              <p:cNvPr id="237" name="群組 236">
                <a:extLst>
                  <a:ext uri="{FF2B5EF4-FFF2-40B4-BE49-F238E27FC236}">
                    <a16:creationId xmlns:a16="http://schemas.microsoft.com/office/drawing/2014/main" id="{C7F3CB31-9D39-6BF2-CFCF-126E433C3235}"/>
                  </a:ext>
                </a:extLst>
              </p:cNvPr>
              <p:cNvGrpSpPr/>
              <p:nvPr/>
            </p:nvGrpSpPr>
            <p:grpSpPr>
              <a:xfrm>
                <a:off x="2551176" y="4417421"/>
                <a:ext cx="824513" cy="472214"/>
                <a:chOff x="4114305" y="3199895"/>
                <a:chExt cx="824513" cy="472214"/>
              </a:xfrm>
            </p:grpSpPr>
            <p:cxnSp>
              <p:nvCxnSpPr>
                <p:cNvPr id="268" name="直線接點 267">
                  <a:extLst>
                    <a:ext uri="{FF2B5EF4-FFF2-40B4-BE49-F238E27FC236}">
                      <a16:creationId xmlns:a16="http://schemas.microsoft.com/office/drawing/2014/main" id="{B9922652-41A8-192A-CCB5-F944BF5B6CD0}"/>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9" name="直線接點 268">
                  <a:extLst>
                    <a:ext uri="{FF2B5EF4-FFF2-40B4-BE49-F238E27FC236}">
                      <a16:creationId xmlns:a16="http://schemas.microsoft.com/office/drawing/2014/main" id="{5DBBBAE6-7077-89EF-AB83-A17278D51F67}"/>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0" name="直線接點 269">
                  <a:extLst>
                    <a:ext uri="{FF2B5EF4-FFF2-40B4-BE49-F238E27FC236}">
                      <a16:creationId xmlns:a16="http://schemas.microsoft.com/office/drawing/2014/main" id="{B31B8217-C586-0ED0-1930-4EF888621012}"/>
                    </a:ext>
                  </a:extLst>
                </p:cNvPr>
                <p:cNvCxnSpPr>
                  <a:cxnSpLocks/>
                </p:cNvCxnSpPr>
                <p:nvPr/>
              </p:nvCxnSpPr>
              <p:spPr>
                <a:xfrm flipV="1">
                  <a:off x="432939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1" name="直線接點 270">
                  <a:extLst>
                    <a:ext uri="{FF2B5EF4-FFF2-40B4-BE49-F238E27FC236}">
                      <a16:creationId xmlns:a16="http://schemas.microsoft.com/office/drawing/2014/main" id="{B5686E1A-747D-A219-5DF4-10996368B6B6}"/>
                    </a:ext>
                  </a:extLst>
                </p:cNvPr>
                <p:cNvCxnSpPr>
                  <a:cxnSpLocks/>
                </p:cNvCxnSpPr>
                <p:nvPr/>
              </p:nvCxnSpPr>
              <p:spPr>
                <a:xfrm flipH="1" flipV="1">
                  <a:off x="433425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38" name="群組 237">
                <a:extLst>
                  <a:ext uri="{FF2B5EF4-FFF2-40B4-BE49-F238E27FC236}">
                    <a16:creationId xmlns:a16="http://schemas.microsoft.com/office/drawing/2014/main" id="{53734081-CB77-FFA2-5BFF-57D7B90FE858}"/>
                  </a:ext>
                </a:extLst>
              </p:cNvPr>
              <p:cNvGrpSpPr/>
              <p:nvPr/>
            </p:nvGrpSpPr>
            <p:grpSpPr>
              <a:xfrm>
                <a:off x="3286027" y="4417421"/>
                <a:ext cx="824513" cy="472214"/>
                <a:chOff x="4114305" y="3199895"/>
                <a:chExt cx="824513" cy="472214"/>
              </a:xfrm>
            </p:grpSpPr>
            <p:cxnSp>
              <p:nvCxnSpPr>
                <p:cNvPr id="264" name="直線接點 263">
                  <a:extLst>
                    <a:ext uri="{FF2B5EF4-FFF2-40B4-BE49-F238E27FC236}">
                      <a16:creationId xmlns:a16="http://schemas.microsoft.com/office/drawing/2014/main" id="{2BFA3A6A-49E1-3A09-8D03-025FE2CCE0AD}"/>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5" name="直線接點 264">
                  <a:extLst>
                    <a:ext uri="{FF2B5EF4-FFF2-40B4-BE49-F238E27FC236}">
                      <a16:creationId xmlns:a16="http://schemas.microsoft.com/office/drawing/2014/main" id="{945EDB76-0C76-63AD-90BE-9402C187BD2D}"/>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7C461279-2D74-108C-E7F1-521CFA831348}"/>
                    </a:ext>
                  </a:extLst>
                </p:cNvPr>
                <p:cNvCxnSpPr>
                  <a:cxnSpLocks/>
                </p:cNvCxnSpPr>
                <p:nvPr/>
              </p:nvCxnSpPr>
              <p:spPr>
                <a:xfrm flipV="1">
                  <a:off x="441272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7" name="直線接點 266">
                  <a:extLst>
                    <a:ext uri="{FF2B5EF4-FFF2-40B4-BE49-F238E27FC236}">
                      <a16:creationId xmlns:a16="http://schemas.microsoft.com/office/drawing/2014/main" id="{6E82FAB1-75A1-788C-C4CC-8660D9F07B36}"/>
                    </a:ext>
                  </a:extLst>
                </p:cNvPr>
                <p:cNvCxnSpPr>
                  <a:cxnSpLocks/>
                </p:cNvCxnSpPr>
                <p:nvPr/>
              </p:nvCxnSpPr>
              <p:spPr>
                <a:xfrm flipH="1" flipV="1">
                  <a:off x="441272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39" name="群組 238">
                <a:extLst>
                  <a:ext uri="{FF2B5EF4-FFF2-40B4-BE49-F238E27FC236}">
                    <a16:creationId xmlns:a16="http://schemas.microsoft.com/office/drawing/2014/main" id="{5603BCF8-5F93-F9EA-40FD-9ED23592AA65}"/>
                  </a:ext>
                </a:extLst>
              </p:cNvPr>
              <p:cNvGrpSpPr/>
              <p:nvPr/>
            </p:nvGrpSpPr>
            <p:grpSpPr>
              <a:xfrm>
                <a:off x="4017547" y="4417421"/>
                <a:ext cx="824513" cy="472214"/>
                <a:chOff x="4114305" y="3199895"/>
                <a:chExt cx="824513" cy="472214"/>
              </a:xfrm>
            </p:grpSpPr>
            <p:cxnSp>
              <p:nvCxnSpPr>
                <p:cNvPr id="260" name="直線接點 259">
                  <a:extLst>
                    <a:ext uri="{FF2B5EF4-FFF2-40B4-BE49-F238E27FC236}">
                      <a16:creationId xmlns:a16="http://schemas.microsoft.com/office/drawing/2014/main" id="{A8B0085A-C237-747E-F0BE-A8A27E6CC7EB}"/>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1" name="直線接點 260">
                  <a:extLst>
                    <a:ext uri="{FF2B5EF4-FFF2-40B4-BE49-F238E27FC236}">
                      <a16:creationId xmlns:a16="http://schemas.microsoft.com/office/drawing/2014/main" id="{1F199193-8226-A3F0-F150-04319B835A2C}"/>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4F6D8E63-4260-659A-6722-ED8076FD59AB}"/>
                    </a:ext>
                  </a:extLst>
                </p:cNvPr>
                <p:cNvCxnSpPr>
                  <a:cxnSpLocks/>
                </p:cNvCxnSpPr>
                <p:nvPr/>
              </p:nvCxnSpPr>
              <p:spPr>
                <a:xfrm flipV="1">
                  <a:off x="451331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3" name="直線接點 262">
                  <a:extLst>
                    <a:ext uri="{FF2B5EF4-FFF2-40B4-BE49-F238E27FC236}">
                      <a16:creationId xmlns:a16="http://schemas.microsoft.com/office/drawing/2014/main" id="{208F3C12-3C9D-37A8-7A2A-DDD35486EA65}"/>
                    </a:ext>
                  </a:extLst>
                </p:cNvPr>
                <p:cNvCxnSpPr>
                  <a:cxnSpLocks/>
                </p:cNvCxnSpPr>
                <p:nvPr/>
              </p:nvCxnSpPr>
              <p:spPr>
                <a:xfrm flipH="1" flipV="1">
                  <a:off x="451331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0" name="群組 239">
                <a:extLst>
                  <a:ext uri="{FF2B5EF4-FFF2-40B4-BE49-F238E27FC236}">
                    <a16:creationId xmlns:a16="http://schemas.microsoft.com/office/drawing/2014/main" id="{2271391C-E47E-0BC3-2FFC-3800D25F4EEE}"/>
                  </a:ext>
                </a:extLst>
              </p:cNvPr>
              <p:cNvGrpSpPr/>
              <p:nvPr/>
            </p:nvGrpSpPr>
            <p:grpSpPr>
              <a:xfrm>
                <a:off x="4749067" y="4417421"/>
                <a:ext cx="824513" cy="472214"/>
                <a:chOff x="4114305" y="3199895"/>
                <a:chExt cx="824513" cy="472214"/>
              </a:xfrm>
            </p:grpSpPr>
            <p:cxnSp>
              <p:nvCxnSpPr>
                <p:cNvPr id="256" name="直線接點 255">
                  <a:extLst>
                    <a:ext uri="{FF2B5EF4-FFF2-40B4-BE49-F238E27FC236}">
                      <a16:creationId xmlns:a16="http://schemas.microsoft.com/office/drawing/2014/main" id="{6799F6E6-F23B-44B9-FC4A-08C64B413130}"/>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7" name="直線接點 256">
                  <a:extLst>
                    <a:ext uri="{FF2B5EF4-FFF2-40B4-BE49-F238E27FC236}">
                      <a16:creationId xmlns:a16="http://schemas.microsoft.com/office/drawing/2014/main" id="{9549B933-8D1F-D936-4837-66714FF02585}"/>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1F1F02D9-B64A-5485-A8B9-C2186EDA2D17}"/>
                    </a:ext>
                  </a:extLst>
                </p:cNvPr>
                <p:cNvCxnSpPr>
                  <a:cxnSpLocks/>
                </p:cNvCxnSpPr>
                <p:nvPr/>
              </p:nvCxnSpPr>
              <p:spPr>
                <a:xfrm flipV="1">
                  <a:off x="460475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3E6E50A6-7AE0-DF62-04D9-1AB95C9CF1B7}"/>
                    </a:ext>
                  </a:extLst>
                </p:cNvPr>
                <p:cNvCxnSpPr>
                  <a:cxnSpLocks/>
                </p:cNvCxnSpPr>
                <p:nvPr/>
              </p:nvCxnSpPr>
              <p:spPr>
                <a:xfrm flipH="1" flipV="1">
                  <a:off x="460475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1" name="群組 240">
                <a:extLst>
                  <a:ext uri="{FF2B5EF4-FFF2-40B4-BE49-F238E27FC236}">
                    <a16:creationId xmlns:a16="http://schemas.microsoft.com/office/drawing/2014/main" id="{5C23493C-191A-0784-8F8A-148E4CA6435A}"/>
                  </a:ext>
                </a:extLst>
              </p:cNvPr>
              <p:cNvGrpSpPr/>
              <p:nvPr/>
            </p:nvGrpSpPr>
            <p:grpSpPr>
              <a:xfrm>
                <a:off x="5480587" y="4417421"/>
                <a:ext cx="824513" cy="472214"/>
                <a:chOff x="4114305" y="3199895"/>
                <a:chExt cx="824513" cy="472214"/>
              </a:xfrm>
            </p:grpSpPr>
            <p:cxnSp>
              <p:nvCxnSpPr>
                <p:cNvPr id="252" name="直線接點 251">
                  <a:extLst>
                    <a:ext uri="{FF2B5EF4-FFF2-40B4-BE49-F238E27FC236}">
                      <a16:creationId xmlns:a16="http://schemas.microsoft.com/office/drawing/2014/main" id="{1B4586C3-3F0D-BED4-5799-2FB6DEDC37CD}"/>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3" name="直線接點 252">
                  <a:extLst>
                    <a:ext uri="{FF2B5EF4-FFF2-40B4-BE49-F238E27FC236}">
                      <a16:creationId xmlns:a16="http://schemas.microsoft.com/office/drawing/2014/main" id="{DE06769E-AF81-4E40-4FB2-3751DBC3831D}"/>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4" name="直線接點 253">
                  <a:extLst>
                    <a:ext uri="{FF2B5EF4-FFF2-40B4-BE49-F238E27FC236}">
                      <a16:creationId xmlns:a16="http://schemas.microsoft.com/office/drawing/2014/main" id="{981A1CEF-A4B4-A857-7F6C-AC630CBB9F59}"/>
                    </a:ext>
                  </a:extLst>
                </p:cNvPr>
                <p:cNvCxnSpPr>
                  <a:cxnSpLocks/>
                </p:cNvCxnSpPr>
                <p:nvPr/>
              </p:nvCxnSpPr>
              <p:spPr>
                <a:xfrm flipV="1">
                  <a:off x="468704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5" name="直線接點 254">
                  <a:extLst>
                    <a:ext uri="{FF2B5EF4-FFF2-40B4-BE49-F238E27FC236}">
                      <a16:creationId xmlns:a16="http://schemas.microsoft.com/office/drawing/2014/main" id="{814761A7-065C-52DD-D0F8-D9EE05546D23}"/>
                    </a:ext>
                  </a:extLst>
                </p:cNvPr>
                <p:cNvCxnSpPr>
                  <a:cxnSpLocks/>
                </p:cNvCxnSpPr>
                <p:nvPr/>
              </p:nvCxnSpPr>
              <p:spPr>
                <a:xfrm flipH="1" flipV="1">
                  <a:off x="468704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2" name="群組 241">
                <a:extLst>
                  <a:ext uri="{FF2B5EF4-FFF2-40B4-BE49-F238E27FC236}">
                    <a16:creationId xmlns:a16="http://schemas.microsoft.com/office/drawing/2014/main" id="{62DE5DE8-3A3F-FD15-E74D-3C8CC5CEC74C}"/>
                  </a:ext>
                </a:extLst>
              </p:cNvPr>
              <p:cNvGrpSpPr/>
              <p:nvPr/>
            </p:nvGrpSpPr>
            <p:grpSpPr>
              <a:xfrm>
                <a:off x="6212107" y="4417421"/>
                <a:ext cx="824513" cy="472214"/>
                <a:chOff x="4114305" y="3199895"/>
                <a:chExt cx="824513" cy="472214"/>
              </a:xfrm>
            </p:grpSpPr>
            <p:cxnSp>
              <p:nvCxnSpPr>
                <p:cNvPr id="248" name="直線接點 247">
                  <a:extLst>
                    <a:ext uri="{FF2B5EF4-FFF2-40B4-BE49-F238E27FC236}">
                      <a16:creationId xmlns:a16="http://schemas.microsoft.com/office/drawing/2014/main" id="{6365E61D-0284-3387-DDD6-89102DA9DB7C}"/>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9" name="直線接點 248">
                  <a:extLst>
                    <a:ext uri="{FF2B5EF4-FFF2-40B4-BE49-F238E27FC236}">
                      <a16:creationId xmlns:a16="http://schemas.microsoft.com/office/drawing/2014/main" id="{0C004AD3-9594-6281-C430-08A74EED1890}"/>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0" name="直線接點 249">
                  <a:extLst>
                    <a:ext uri="{FF2B5EF4-FFF2-40B4-BE49-F238E27FC236}">
                      <a16:creationId xmlns:a16="http://schemas.microsoft.com/office/drawing/2014/main" id="{0D9A192D-BFBC-491D-39E6-14AA4068AE07}"/>
                    </a:ext>
                  </a:extLst>
                </p:cNvPr>
                <p:cNvCxnSpPr>
                  <a:cxnSpLocks/>
                </p:cNvCxnSpPr>
                <p:nvPr/>
              </p:nvCxnSpPr>
              <p:spPr>
                <a:xfrm flipV="1">
                  <a:off x="4769342"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1" name="直線接點 250">
                  <a:extLst>
                    <a:ext uri="{FF2B5EF4-FFF2-40B4-BE49-F238E27FC236}">
                      <a16:creationId xmlns:a16="http://schemas.microsoft.com/office/drawing/2014/main" id="{07134F97-CF27-13C3-0F15-07ADBC64D252}"/>
                    </a:ext>
                  </a:extLst>
                </p:cNvPr>
                <p:cNvCxnSpPr>
                  <a:cxnSpLocks/>
                </p:cNvCxnSpPr>
                <p:nvPr/>
              </p:nvCxnSpPr>
              <p:spPr>
                <a:xfrm flipH="1" flipV="1">
                  <a:off x="4769342"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3" name="群組 242">
                <a:extLst>
                  <a:ext uri="{FF2B5EF4-FFF2-40B4-BE49-F238E27FC236}">
                    <a16:creationId xmlns:a16="http://schemas.microsoft.com/office/drawing/2014/main" id="{CEE58295-80A0-A26F-91DF-0453D168A496}"/>
                  </a:ext>
                </a:extLst>
              </p:cNvPr>
              <p:cNvGrpSpPr/>
              <p:nvPr/>
            </p:nvGrpSpPr>
            <p:grpSpPr>
              <a:xfrm>
                <a:off x="6943626" y="4417421"/>
                <a:ext cx="1097280" cy="456630"/>
                <a:chOff x="4114304" y="3199895"/>
                <a:chExt cx="1097280" cy="456630"/>
              </a:xfrm>
            </p:grpSpPr>
            <p:cxnSp>
              <p:nvCxnSpPr>
                <p:cNvPr id="244" name="直線接點 243">
                  <a:extLst>
                    <a:ext uri="{FF2B5EF4-FFF2-40B4-BE49-F238E27FC236}">
                      <a16:creationId xmlns:a16="http://schemas.microsoft.com/office/drawing/2014/main" id="{B75ED749-A10C-3A2A-013D-788BE92E571E}"/>
                    </a:ext>
                  </a:extLst>
                </p:cNvPr>
                <p:cNvCxnSpPr>
                  <a:cxnSpLocks/>
                </p:cNvCxnSpPr>
                <p:nvPr/>
              </p:nvCxnSpPr>
              <p:spPr>
                <a:xfrm>
                  <a:off x="4114304" y="3199895"/>
                  <a:ext cx="1097280"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5" name="直線接點 244">
                  <a:extLst>
                    <a:ext uri="{FF2B5EF4-FFF2-40B4-BE49-F238E27FC236}">
                      <a16:creationId xmlns:a16="http://schemas.microsoft.com/office/drawing/2014/main" id="{92E4C355-C17E-B1D1-3668-A92AF34C28AB}"/>
                    </a:ext>
                  </a:extLst>
                </p:cNvPr>
                <p:cNvCxnSpPr>
                  <a:cxnSpLocks/>
                </p:cNvCxnSpPr>
                <p:nvPr/>
              </p:nvCxnSpPr>
              <p:spPr>
                <a:xfrm>
                  <a:off x="4114304" y="3656524"/>
                  <a:ext cx="1097280"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284" name="直線接點 283">
                <a:extLst>
                  <a:ext uri="{FF2B5EF4-FFF2-40B4-BE49-F238E27FC236}">
                    <a16:creationId xmlns:a16="http://schemas.microsoft.com/office/drawing/2014/main" id="{03BC806D-4B66-6353-F0B4-11050ECA1E6C}"/>
                  </a:ext>
                </a:extLst>
              </p:cNvPr>
              <p:cNvCxnSpPr>
                <a:cxnSpLocks/>
              </p:cNvCxnSpPr>
              <p:nvPr/>
            </p:nvCxnSpPr>
            <p:spPr>
              <a:xfrm flipV="1">
                <a:off x="7680960" y="4422350"/>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5" name="直線接點 284">
                <a:extLst>
                  <a:ext uri="{FF2B5EF4-FFF2-40B4-BE49-F238E27FC236}">
                    <a16:creationId xmlns:a16="http://schemas.microsoft.com/office/drawing/2014/main" id="{8E02426C-D674-1D6F-67D5-C0B4C0898A1F}"/>
                  </a:ext>
                </a:extLst>
              </p:cNvPr>
              <p:cNvCxnSpPr>
                <a:cxnSpLocks/>
              </p:cNvCxnSpPr>
              <p:nvPr/>
            </p:nvCxnSpPr>
            <p:spPr>
              <a:xfrm flipH="1" flipV="1">
                <a:off x="7680960" y="4422350"/>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338" name="文字方塊 337">
              <a:extLst>
                <a:ext uri="{FF2B5EF4-FFF2-40B4-BE49-F238E27FC236}">
                  <a16:creationId xmlns:a16="http://schemas.microsoft.com/office/drawing/2014/main" id="{4BFB614E-4AD9-7156-AB84-947991B966F1}"/>
                </a:ext>
              </a:extLst>
            </p:cNvPr>
            <p:cNvSpPr txBox="1"/>
            <p:nvPr/>
          </p:nvSpPr>
          <p:spPr>
            <a:xfrm>
              <a:off x="3646729" y="3253158"/>
              <a:ext cx="267849" cy="369332"/>
            </a:xfrm>
            <a:prstGeom prst="rect">
              <a:avLst/>
            </a:prstGeom>
            <a:noFill/>
          </p:spPr>
          <p:txBody>
            <a:bodyPr wrap="square" rtlCol="0">
              <a:spAutoFit/>
            </a:bodyPr>
            <a:lstStyle/>
            <a:p>
              <a:r>
                <a:rPr lang="en-US" altLang="zh-TW" dirty="0"/>
                <a:t>0</a:t>
              </a:r>
              <a:endParaRPr lang="zh-TW" altLang="en-US" dirty="0"/>
            </a:p>
          </p:txBody>
        </p:sp>
        <p:sp>
          <p:nvSpPr>
            <p:cNvPr id="339" name="文字方塊 338">
              <a:extLst>
                <a:ext uri="{FF2B5EF4-FFF2-40B4-BE49-F238E27FC236}">
                  <a16:creationId xmlns:a16="http://schemas.microsoft.com/office/drawing/2014/main" id="{6368EE6E-88B7-D952-74A9-3B166D159FDD}"/>
                </a:ext>
              </a:extLst>
            </p:cNvPr>
            <p:cNvSpPr txBox="1"/>
            <p:nvPr/>
          </p:nvSpPr>
          <p:spPr>
            <a:xfrm>
              <a:off x="4508632" y="3253158"/>
              <a:ext cx="267849" cy="369332"/>
            </a:xfrm>
            <a:prstGeom prst="rect">
              <a:avLst/>
            </a:prstGeom>
            <a:noFill/>
          </p:spPr>
          <p:txBody>
            <a:bodyPr wrap="square" rtlCol="0">
              <a:spAutoFit/>
            </a:bodyPr>
            <a:lstStyle/>
            <a:p>
              <a:r>
                <a:rPr lang="en-US" altLang="zh-TW" dirty="0"/>
                <a:t>1</a:t>
              </a:r>
              <a:endParaRPr lang="zh-TW" altLang="en-US" dirty="0"/>
            </a:p>
          </p:txBody>
        </p:sp>
      </p:grpSp>
    </p:spTree>
    <p:custDataLst>
      <p:tags r:id="rId1"/>
    </p:custDataLst>
    <p:extLst>
      <p:ext uri="{BB962C8B-B14F-4D97-AF65-F5344CB8AC3E}">
        <p14:creationId xmlns:p14="http://schemas.microsoft.com/office/powerpoint/2010/main" val="24363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85185E-6 L -0.00066 -0.19699 " pathEditMode="relative" rAng="0" ptsTypes="AA">
                                      <p:cBhvr>
                                        <p:cTn id="6" dur="2000" fill="hold"/>
                                        <p:tgtEl>
                                          <p:spTgt spid="176"/>
                                        </p:tgtEl>
                                        <p:attrNameLst>
                                          <p:attrName>ppt_x</p:attrName>
                                          <p:attrName>ppt_y</p:attrName>
                                        </p:attrNameLst>
                                      </p:cBhvr>
                                      <p:rCtr x="-39" y="-9861"/>
                                    </p:animMotion>
                                  </p:childTnLst>
                                </p:cTn>
                              </p:par>
                              <p:par>
                                <p:cTn id="7" presetID="42" presetClass="path" presetSubtype="0" accel="50000" decel="50000" fill="hold" nodeType="withEffect">
                                  <p:stCondLst>
                                    <p:cond delay="0"/>
                                  </p:stCondLst>
                                  <p:childTnLst>
                                    <p:animMotion origin="layout" path="M 2.29167E-6 -7.40741E-7 L -0.05117 -0.20393 " pathEditMode="relative" rAng="0" ptsTypes="AA">
                                      <p:cBhvr>
                                        <p:cTn id="8" dur="2000" fill="hold"/>
                                        <p:tgtEl>
                                          <p:spTgt spid="340"/>
                                        </p:tgtEl>
                                        <p:attrNameLst>
                                          <p:attrName>ppt_x</p:attrName>
                                          <p:attrName>ppt_y</p:attrName>
                                        </p:attrNameLst>
                                      </p:cBhvr>
                                      <p:rCtr x="-2565" y="-1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MPR Read Leveling</a:t>
            </a:r>
            <a:br>
              <a:rPr lang="en-US" dirty="0"/>
            </a:b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48</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grpSp>
        <p:nvGrpSpPr>
          <p:cNvPr id="4" name="群組 3">
            <a:extLst>
              <a:ext uri="{FF2B5EF4-FFF2-40B4-BE49-F238E27FC236}">
                <a16:creationId xmlns:a16="http://schemas.microsoft.com/office/drawing/2014/main" id="{E379A437-10EA-3007-A9B1-820611884F46}"/>
              </a:ext>
            </a:extLst>
          </p:cNvPr>
          <p:cNvGrpSpPr/>
          <p:nvPr/>
        </p:nvGrpSpPr>
        <p:grpSpPr>
          <a:xfrm>
            <a:off x="1748864" y="1371600"/>
            <a:ext cx="5001085" cy="457200"/>
            <a:chOff x="1371600" y="1828800"/>
            <a:chExt cx="5001085" cy="457200"/>
          </a:xfrm>
        </p:grpSpPr>
        <p:grpSp>
          <p:nvGrpSpPr>
            <p:cNvPr id="5" name="群組 4">
              <a:extLst>
                <a:ext uri="{FF2B5EF4-FFF2-40B4-BE49-F238E27FC236}">
                  <a16:creationId xmlns:a16="http://schemas.microsoft.com/office/drawing/2014/main" id="{D12471EB-B82A-A7A5-642C-0DEDAF71AB82}"/>
                </a:ext>
              </a:extLst>
            </p:cNvPr>
            <p:cNvGrpSpPr/>
            <p:nvPr/>
          </p:nvGrpSpPr>
          <p:grpSpPr>
            <a:xfrm>
              <a:off x="2194560" y="1828800"/>
              <a:ext cx="886285" cy="457200"/>
              <a:chOff x="1251519" y="2145323"/>
              <a:chExt cx="886285" cy="457200"/>
            </a:xfrm>
          </p:grpSpPr>
          <p:cxnSp>
            <p:nvCxnSpPr>
              <p:cNvPr id="21" name="接點: 肘形 20">
                <a:extLst>
                  <a:ext uri="{FF2B5EF4-FFF2-40B4-BE49-F238E27FC236}">
                    <a16:creationId xmlns:a16="http://schemas.microsoft.com/office/drawing/2014/main" id="{E33DB2AA-453E-94C1-0775-E8E6D49ECDDE}"/>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0B9CF88F-FA83-49BB-C3F4-CA6436439021}"/>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群組 5">
              <a:extLst>
                <a:ext uri="{FF2B5EF4-FFF2-40B4-BE49-F238E27FC236}">
                  <a16:creationId xmlns:a16="http://schemas.microsoft.com/office/drawing/2014/main" id="{001BC529-5E31-4268-6436-D44E2BEA4B87}"/>
                </a:ext>
              </a:extLst>
            </p:cNvPr>
            <p:cNvGrpSpPr/>
            <p:nvPr/>
          </p:nvGrpSpPr>
          <p:grpSpPr>
            <a:xfrm>
              <a:off x="5486400" y="1828800"/>
              <a:ext cx="886285" cy="457200"/>
              <a:chOff x="1251519" y="2145323"/>
              <a:chExt cx="886285" cy="457200"/>
            </a:xfrm>
          </p:grpSpPr>
          <p:cxnSp>
            <p:nvCxnSpPr>
              <p:cNvPr id="19" name="接點: 肘形 18">
                <a:extLst>
                  <a:ext uri="{FF2B5EF4-FFF2-40B4-BE49-F238E27FC236}">
                    <a16:creationId xmlns:a16="http://schemas.microsoft.com/office/drawing/2014/main" id="{A59DF0EF-CB09-1A19-956D-5515B32A8FB0}"/>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2CF1BDEA-8E6C-7EA3-7FAB-91C77527BD95}"/>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B69C223B-60FA-3ED5-55F3-32C84FBBE6B8}"/>
                </a:ext>
              </a:extLst>
            </p:cNvPr>
            <p:cNvGrpSpPr/>
            <p:nvPr/>
          </p:nvGrpSpPr>
          <p:grpSpPr>
            <a:xfrm>
              <a:off x="1371600" y="1828800"/>
              <a:ext cx="886285" cy="457200"/>
              <a:chOff x="1251519" y="2145323"/>
              <a:chExt cx="886285" cy="457200"/>
            </a:xfrm>
          </p:grpSpPr>
          <p:cxnSp>
            <p:nvCxnSpPr>
              <p:cNvPr id="17" name="接點: 肘形 16">
                <a:extLst>
                  <a:ext uri="{FF2B5EF4-FFF2-40B4-BE49-F238E27FC236}">
                    <a16:creationId xmlns:a16="http://schemas.microsoft.com/office/drawing/2014/main" id="{C0ADF742-2F7B-C3EA-9FE3-4F52376708DE}"/>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1FD2794A-4971-8D50-6FA5-324A9C64BB51}"/>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2BF26A4D-D915-1599-9494-041B2B778345}"/>
                </a:ext>
              </a:extLst>
            </p:cNvPr>
            <p:cNvGrpSpPr/>
            <p:nvPr/>
          </p:nvGrpSpPr>
          <p:grpSpPr>
            <a:xfrm>
              <a:off x="3017520" y="1828800"/>
              <a:ext cx="886285" cy="457200"/>
              <a:chOff x="1251519" y="2145323"/>
              <a:chExt cx="886285" cy="457200"/>
            </a:xfrm>
          </p:grpSpPr>
          <p:cxnSp>
            <p:nvCxnSpPr>
              <p:cNvPr id="15" name="接點: 肘形 14">
                <a:extLst>
                  <a:ext uri="{FF2B5EF4-FFF2-40B4-BE49-F238E27FC236}">
                    <a16:creationId xmlns:a16="http://schemas.microsoft.com/office/drawing/2014/main" id="{184EF9EF-7E85-817D-1C9D-B1BCA5079661}"/>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113B8B43-604C-17B5-41D8-2E4E62D43B75}"/>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群組 8">
              <a:extLst>
                <a:ext uri="{FF2B5EF4-FFF2-40B4-BE49-F238E27FC236}">
                  <a16:creationId xmlns:a16="http://schemas.microsoft.com/office/drawing/2014/main" id="{921DCB17-D738-233E-4A51-A131E354371B}"/>
                </a:ext>
              </a:extLst>
            </p:cNvPr>
            <p:cNvGrpSpPr/>
            <p:nvPr/>
          </p:nvGrpSpPr>
          <p:grpSpPr>
            <a:xfrm>
              <a:off x="3840480" y="1828800"/>
              <a:ext cx="886285" cy="457200"/>
              <a:chOff x="1251519" y="2145323"/>
              <a:chExt cx="886285" cy="457200"/>
            </a:xfrm>
          </p:grpSpPr>
          <p:cxnSp>
            <p:nvCxnSpPr>
              <p:cNvPr id="13" name="接點: 肘形 12">
                <a:extLst>
                  <a:ext uri="{FF2B5EF4-FFF2-40B4-BE49-F238E27FC236}">
                    <a16:creationId xmlns:a16="http://schemas.microsoft.com/office/drawing/2014/main" id="{7D7F0714-B8B2-B9C1-0042-5645F3419C15}"/>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224D66E8-9296-6AFD-0637-A9DA52B3C0E5}"/>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群組 9">
              <a:extLst>
                <a:ext uri="{FF2B5EF4-FFF2-40B4-BE49-F238E27FC236}">
                  <a16:creationId xmlns:a16="http://schemas.microsoft.com/office/drawing/2014/main" id="{1454877F-5C25-5852-D7C8-994CDCC901A8}"/>
                </a:ext>
              </a:extLst>
            </p:cNvPr>
            <p:cNvGrpSpPr/>
            <p:nvPr/>
          </p:nvGrpSpPr>
          <p:grpSpPr>
            <a:xfrm>
              <a:off x="4663440" y="1828800"/>
              <a:ext cx="886285" cy="457200"/>
              <a:chOff x="1251519" y="2145323"/>
              <a:chExt cx="886285" cy="457200"/>
            </a:xfrm>
          </p:grpSpPr>
          <p:cxnSp>
            <p:nvCxnSpPr>
              <p:cNvPr id="11" name="接點: 肘形 10">
                <a:extLst>
                  <a:ext uri="{FF2B5EF4-FFF2-40B4-BE49-F238E27FC236}">
                    <a16:creationId xmlns:a16="http://schemas.microsoft.com/office/drawing/2014/main" id="{8B267ACB-1E63-52FC-28D7-FE1C751685EE}"/>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F9FF42C8-3993-B662-1CA6-3D96B17A1538}"/>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 name="文字方塊 22">
            <a:extLst>
              <a:ext uri="{FF2B5EF4-FFF2-40B4-BE49-F238E27FC236}">
                <a16:creationId xmlns:a16="http://schemas.microsoft.com/office/drawing/2014/main" id="{66C6565B-FCFE-8D79-E3E1-4D98F1586083}"/>
              </a:ext>
            </a:extLst>
          </p:cNvPr>
          <p:cNvSpPr txBox="1"/>
          <p:nvPr/>
        </p:nvSpPr>
        <p:spPr>
          <a:xfrm>
            <a:off x="838895" y="1371600"/>
            <a:ext cx="4580240" cy="461665"/>
          </a:xfrm>
          <a:prstGeom prst="rect">
            <a:avLst/>
          </a:prstGeom>
          <a:noFill/>
        </p:spPr>
        <p:txBody>
          <a:bodyPr wrap="square" rtlCol="0">
            <a:spAutoFit/>
          </a:bodyPr>
          <a:lstStyle/>
          <a:p>
            <a:r>
              <a:rPr lang="en-US" altLang="zh-TW" sz="2400" dirty="0"/>
              <a:t>CLK</a:t>
            </a:r>
            <a:endParaRPr lang="zh-TW" altLang="en-US" sz="2400" dirty="0"/>
          </a:p>
        </p:txBody>
      </p:sp>
      <p:sp>
        <p:nvSpPr>
          <p:cNvPr id="73" name="文字方塊 72">
            <a:extLst>
              <a:ext uri="{FF2B5EF4-FFF2-40B4-BE49-F238E27FC236}">
                <a16:creationId xmlns:a16="http://schemas.microsoft.com/office/drawing/2014/main" id="{FEC46D2C-657E-E7BA-DDD1-7ED531258C3F}"/>
              </a:ext>
            </a:extLst>
          </p:cNvPr>
          <p:cNvSpPr txBox="1"/>
          <p:nvPr/>
        </p:nvSpPr>
        <p:spPr>
          <a:xfrm>
            <a:off x="851061" y="2286000"/>
            <a:ext cx="850052" cy="369332"/>
          </a:xfrm>
          <a:prstGeom prst="rect">
            <a:avLst/>
          </a:prstGeom>
          <a:noFill/>
        </p:spPr>
        <p:txBody>
          <a:bodyPr wrap="square" rtlCol="0">
            <a:spAutoFit/>
          </a:bodyPr>
          <a:lstStyle/>
          <a:p>
            <a:r>
              <a:rPr lang="en-US" altLang="zh-TW" dirty="0"/>
              <a:t>DQS0</a:t>
            </a:r>
            <a:endParaRPr lang="zh-TW" altLang="en-US" dirty="0"/>
          </a:p>
        </p:txBody>
      </p:sp>
      <p:grpSp>
        <p:nvGrpSpPr>
          <p:cNvPr id="74" name="群組 73">
            <a:extLst>
              <a:ext uri="{FF2B5EF4-FFF2-40B4-BE49-F238E27FC236}">
                <a16:creationId xmlns:a16="http://schemas.microsoft.com/office/drawing/2014/main" id="{29D291FE-95BD-944A-48B4-D287E4F742FE}"/>
              </a:ext>
            </a:extLst>
          </p:cNvPr>
          <p:cNvGrpSpPr/>
          <p:nvPr/>
        </p:nvGrpSpPr>
        <p:grpSpPr>
          <a:xfrm>
            <a:off x="2582334" y="2286000"/>
            <a:ext cx="5062591" cy="567822"/>
            <a:chOff x="1369896" y="1828794"/>
            <a:chExt cx="5062591" cy="567822"/>
          </a:xfrm>
        </p:grpSpPr>
        <p:grpSp>
          <p:nvGrpSpPr>
            <p:cNvPr id="75" name="群組 74">
              <a:extLst>
                <a:ext uri="{FF2B5EF4-FFF2-40B4-BE49-F238E27FC236}">
                  <a16:creationId xmlns:a16="http://schemas.microsoft.com/office/drawing/2014/main" id="{593EBFF8-8322-A145-B829-1074560B24AF}"/>
                </a:ext>
              </a:extLst>
            </p:cNvPr>
            <p:cNvGrpSpPr/>
            <p:nvPr/>
          </p:nvGrpSpPr>
          <p:grpSpPr>
            <a:xfrm>
              <a:off x="2194409" y="1828795"/>
              <a:ext cx="946151" cy="567820"/>
              <a:chOff x="1750267" y="2441405"/>
              <a:chExt cx="946151" cy="567820"/>
            </a:xfrm>
          </p:grpSpPr>
          <p:cxnSp>
            <p:nvCxnSpPr>
              <p:cNvPr id="116" name="直線接點 115">
                <a:extLst>
                  <a:ext uri="{FF2B5EF4-FFF2-40B4-BE49-F238E27FC236}">
                    <a16:creationId xmlns:a16="http://schemas.microsoft.com/office/drawing/2014/main" id="{DF9CCEB9-29D7-5C20-E411-B58569E13FD0}"/>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7" name="群組 116">
                <a:extLst>
                  <a:ext uri="{FF2B5EF4-FFF2-40B4-BE49-F238E27FC236}">
                    <a16:creationId xmlns:a16="http://schemas.microsoft.com/office/drawing/2014/main" id="{14D43305-4EA7-15BD-9F78-D17DA0273063}"/>
                  </a:ext>
                </a:extLst>
              </p:cNvPr>
              <p:cNvGrpSpPr/>
              <p:nvPr/>
            </p:nvGrpSpPr>
            <p:grpSpPr>
              <a:xfrm>
                <a:off x="1860803" y="2441405"/>
                <a:ext cx="667512" cy="567820"/>
                <a:chOff x="7377584" y="4187688"/>
                <a:chExt cx="622379" cy="567820"/>
              </a:xfrm>
            </p:grpSpPr>
            <p:grpSp>
              <p:nvGrpSpPr>
                <p:cNvPr id="118" name="群組 117">
                  <a:extLst>
                    <a:ext uri="{FF2B5EF4-FFF2-40B4-BE49-F238E27FC236}">
                      <a16:creationId xmlns:a16="http://schemas.microsoft.com/office/drawing/2014/main" id="{BDBB05D7-0291-7255-46E5-A512BB9C6E77}"/>
                    </a:ext>
                  </a:extLst>
                </p:cNvPr>
                <p:cNvGrpSpPr/>
                <p:nvPr/>
              </p:nvGrpSpPr>
              <p:grpSpPr>
                <a:xfrm>
                  <a:off x="7377584" y="4187688"/>
                  <a:ext cx="622379" cy="567820"/>
                  <a:chOff x="1505367" y="3287062"/>
                  <a:chExt cx="646866" cy="567820"/>
                </a:xfrm>
              </p:grpSpPr>
              <p:sp>
                <p:nvSpPr>
                  <p:cNvPr id="121" name="梯形 120">
                    <a:extLst>
                      <a:ext uri="{FF2B5EF4-FFF2-40B4-BE49-F238E27FC236}">
                        <a16:creationId xmlns:a16="http://schemas.microsoft.com/office/drawing/2014/main" id="{965367D3-DEFC-76CE-5673-2477D5A0A26B}"/>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2" name="矩形 121">
                    <a:extLst>
                      <a:ext uri="{FF2B5EF4-FFF2-40B4-BE49-F238E27FC236}">
                        <a16:creationId xmlns:a16="http://schemas.microsoft.com/office/drawing/2014/main" id="{12C06DAC-CAE5-3199-E92C-45F82BF392CB}"/>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9" name="矩形 118">
                  <a:extLst>
                    <a:ext uri="{FF2B5EF4-FFF2-40B4-BE49-F238E27FC236}">
                      <a16:creationId xmlns:a16="http://schemas.microsoft.com/office/drawing/2014/main" id="{4322AB70-4674-E0A3-E7FC-3B2DC6AE728A}"/>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矩形 119">
                  <a:extLst>
                    <a:ext uri="{FF2B5EF4-FFF2-40B4-BE49-F238E27FC236}">
                      <a16:creationId xmlns:a16="http://schemas.microsoft.com/office/drawing/2014/main" id="{A759C8A6-62C2-D1DD-717F-94086324F708}"/>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6" name="群組 75">
              <a:extLst>
                <a:ext uri="{FF2B5EF4-FFF2-40B4-BE49-F238E27FC236}">
                  <a16:creationId xmlns:a16="http://schemas.microsoft.com/office/drawing/2014/main" id="{AE131AF4-BC76-2FB0-8579-4B275731E860}"/>
                </a:ext>
              </a:extLst>
            </p:cNvPr>
            <p:cNvGrpSpPr/>
            <p:nvPr/>
          </p:nvGrpSpPr>
          <p:grpSpPr>
            <a:xfrm>
              <a:off x="3018360" y="1828796"/>
              <a:ext cx="946151" cy="564955"/>
              <a:chOff x="1750267" y="2441405"/>
              <a:chExt cx="946151" cy="564955"/>
            </a:xfrm>
          </p:grpSpPr>
          <p:cxnSp>
            <p:nvCxnSpPr>
              <p:cNvPr id="109" name="直線接點 108">
                <a:extLst>
                  <a:ext uri="{FF2B5EF4-FFF2-40B4-BE49-F238E27FC236}">
                    <a16:creationId xmlns:a16="http://schemas.microsoft.com/office/drawing/2014/main" id="{5C5E7599-FA89-E92F-9BDB-58E6A44D6453}"/>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0" name="群組 109">
                <a:extLst>
                  <a:ext uri="{FF2B5EF4-FFF2-40B4-BE49-F238E27FC236}">
                    <a16:creationId xmlns:a16="http://schemas.microsoft.com/office/drawing/2014/main" id="{5352C1F4-01D1-D954-0E06-93047935B255}"/>
                  </a:ext>
                </a:extLst>
              </p:cNvPr>
              <p:cNvGrpSpPr/>
              <p:nvPr/>
            </p:nvGrpSpPr>
            <p:grpSpPr>
              <a:xfrm>
                <a:off x="1860803" y="2441405"/>
                <a:ext cx="667512" cy="564955"/>
                <a:chOff x="7377584" y="4187688"/>
                <a:chExt cx="622379" cy="564955"/>
              </a:xfrm>
            </p:grpSpPr>
            <p:grpSp>
              <p:nvGrpSpPr>
                <p:cNvPr id="111" name="群組 110">
                  <a:extLst>
                    <a:ext uri="{FF2B5EF4-FFF2-40B4-BE49-F238E27FC236}">
                      <a16:creationId xmlns:a16="http://schemas.microsoft.com/office/drawing/2014/main" id="{153CB175-AEFE-0092-7D0B-D818DF965B5E}"/>
                    </a:ext>
                  </a:extLst>
                </p:cNvPr>
                <p:cNvGrpSpPr/>
                <p:nvPr/>
              </p:nvGrpSpPr>
              <p:grpSpPr>
                <a:xfrm>
                  <a:off x="7377584" y="4187688"/>
                  <a:ext cx="622379" cy="523410"/>
                  <a:chOff x="1505367" y="3287062"/>
                  <a:chExt cx="646866" cy="523410"/>
                </a:xfrm>
              </p:grpSpPr>
              <p:sp>
                <p:nvSpPr>
                  <p:cNvPr id="114" name="梯形 113">
                    <a:extLst>
                      <a:ext uri="{FF2B5EF4-FFF2-40B4-BE49-F238E27FC236}">
                        <a16:creationId xmlns:a16="http://schemas.microsoft.com/office/drawing/2014/main" id="{EA9231C7-19D6-245B-43F0-476BB66B3FA9}"/>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5" name="矩形 114">
                    <a:extLst>
                      <a:ext uri="{FF2B5EF4-FFF2-40B4-BE49-F238E27FC236}">
                        <a16:creationId xmlns:a16="http://schemas.microsoft.com/office/drawing/2014/main" id="{70B66C0D-E660-5304-4B4B-978308D5A738}"/>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矩形 111">
                  <a:extLst>
                    <a:ext uri="{FF2B5EF4-FFF2-40B4-BE49-F238E27FC236}">
                      <a16:creationId xmlns:a16="http://schemas.microsoft.com/office/drawing/2014/main" id="{DA0C59A9-3E74-1860-DC24-39DE3737263B}"/>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1EB5780-081E-74CB-7B66-1617B40211A4}"/>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7" name="群組 76">
              <a:extLst>
                <a:ext uri="{FF2B5EF4-FFF2-40B4-BE49-F238E27FC236}">
                  <a16:creationId xmlns:a16="http://schemas.microsoft.com/office/drawing/2014/main" id="{0C01B2AE-5EF2-5BE1-E36F-4C600B163798}"/>
                </a:ext>
              </a:extLst>
            </p:cNvPr>
            <p:cNvGrpSpPr/>
            <p:nvPr/>
          </p:nvGrpSpPr>
          <p:grpSpPr>
            <a:xfrm>
              <a:off x="3835643" y="1828796"/>
              <a:ext cx="946151" cy="567818"/>
              <a:chOff x="1750267" y="2441405"/>
              <a:chExt cx="946151" cy="567818"/>
            </a:xfrm>
          </p:grpSpPr>
          <p:cxnSp>
            <p:nvCxnSpPr>
              <p:cNvPr id="102" name="直線接點 101">
                <a:extLst>
                  <a:ext uri="{FF2B5EF4-FFF2-40B4-BE49-F238E27FC236}">
                    <a16:creationId xmlns:a16="http://schemas.microsoft.com/office/drawing/2014/main" id="{65C0B658-C9BE-3117-1E8A-192C9B4C30FD}"/>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3" name="群組 102">
                <a:extLst>
                  <a:ext uri="{FF2B5EF4-FFF2-40B4-BE49-F238E27FC236}">
                    <a16:creationId xmlns:a16="http://schemas.microsoft.com/office/drawing/2014/main" id="{7657EBC5-4FB1-9A49-AED9-8637BC4EA400}"/>
                  </a:ext>
                </a:extLst>
              </p:cNvPr>
              <p:cNvGrpSpPr/>
              <p:nvPr/>
            </p:nvGrpSpPr>
            <p:grpSpPr>
              <a:xfrm>
                <a:off x="1860803" y="2441405"/>
                <a:ext cx="667512" cy="567818"/>
                <a:chOff x="7377584" y="4187688"/>
                <a:chExt cx="622379" cy="567818"/>
              </a:xfrm>
            </p:grpSpPr>
            <p:grpSp>
              <p:nvGrpSpPr>
                <p:cNvPr id="104" name="群組 103">
                  <a:extLst>
                    <a:ext uri="{FF2B5EF4-FFF2-40B4-BE49-F238E27FC236}">
                      <a16:creationId xmlns:a16="http://schemas.microsoft.com/office/drawing/2014/main" id="{8A1006AD-D68A-B0EA-3BFC-05536E04C3A3}"/>
                    </a:ext>
                  </a:extLst>
                </p:cNvPr>
                <p:cNvGrpSpPr/>
                <p:nvPr/>
              </p:nvGrpSpPr>
              <p:grpSpPr>
                <a:xfrm>
                  <a:off x="7377584" y="4187688"/>
                  <a:ext cx="622379" cy="567818"/>
                  <a:chOff x="1505367" y="3287062"/>
                  <a:chExt cx="646866" cy="567818"/>
                </a:xfrm>
              </p:grpSpPr>
              <p:sp>
                <p:nvSpPr>
                  <p:cNvPr id="107" name="梯形 106">
                    <a:extLst>
                      <a:ext uri="{FF2B5EF4-FFF2-40B4-BE49-F238E27FC236}">
                        <a16:creationId xmlns:a16="http://schemas.microsoft.com/office/drawing/2014/main" id="{ADDA87BF-2C06-E6DA-1B11-57E2541C50C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8" name="矩形 107">
                    <a:extLst>
                      <a:ext uri="{FF2B5EF4-FFF2-40B4-BE49-F238E27FC236}">
                        <a16:creationId xmlns:a16="http://schemas.microsoft.com/office/drawing/2014/main" id="{82E78D45-05ED-E455-B5CE-9CE6E3EB9959}"/>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5" name="矩形 104">
                  <a:extLst>
                    <a:ext uri="{FF2B5EF4-FFF2-40B4-BE49-F238E27FC236}">
                      <a16:creationId xmlns:a16="http://schemas.microsoft.com/office/drawing/2014/main" id="{3C8BCC45-C268-D94F-3AEC-240A93D3232C}"/>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64610253-93EA-A154-D9AD-2AFFE2DA65D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a:extLst>
                <a:ext uri="{FF2B5EF4-FFF2-40B4-BE49-F238E27FC236}">
                  <a16:creationId xmlns:a16="http://schemas.microsoft.com/office/drawing/2014/main" id="{8EDA3F12-CD6B-B475-0573-47278B5AA7A3}"/>
                </a:ext>
              </a:extLst>
            </p:cNvPr>
            <p:cNvGrpSpPr/>
            <p:nvPr/>
          </p:nvGrpSpPr>
          <p:grpSpPr>
            <a:xfrm>
              <a:off x="4662665" y="1828797"/>
              <a:ext cx="946151" cy="564955"/>
              <a:chOff x="1750267" y="2441405"/>
              <a:chExt cx="946151" cy="564955"/>
            </a:xfrm>
          </p:grpSpPr>
          <p:cxnSp>
            <p:nvCxnSpPr>
              <p:cNvPr id="95" name="直線接點 94">
                <a:extLst>
                  <a:ext uri="{FF2B5EF4-FFF2-40B4-BE49-F238E27FC236}">
                    <a16:creationId xmlns:a16="http://schemas.microsoft.com/office/drawing/2014/main" id="{FF5B63D7-AF3B-75E1-1668-AB9946275A5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96" name="群組 95">
                <a:extLst>
                  <a:ext uri="{FF2B5EF4-FFF2-40B4-BE49-F238E27FC236}">
                    <a16:creationId xmlns:a16="http://schemas.microsoft.com/office/drawing/2014/main" id="{54B6F938-FC89-FBFD-BE49-132A205128DD}"/>
                  </a:ext>
                </a:extLst>
              </p:cNvPr>
              <p:cNvGrpSpPr/>
              <p:nvPr/>
            </p:nvGrpSpPr>
            <p:grpSpPr>
              <a:xfrm>
                <a:off x="1860803" y="2441405"/>
                <a:ext cx="667512" cy="564955"/>
                <a:chOff x="7377584" y="4187688"/>
                <a:chExt cx="622379" cy="564955"/>
              </a:xfrm>
            </p:grpSpPr>
            <p:grpSp>
              <p:nvGrpSpPr>
                <p:cNvPr id="97" name="群組 96">
                  <a:extLst>
                    <a:ext uri="{FF2B5EF4-FFF2-40B4-BE49-F238E27FC236}">
                      <a16:creationId xmlns:a16="http://schemas.microsoft.com/office/drawing/2014/main" id="{60E79275-A580-012A-EF83-76E82AFA8D4B}"/>
                    </a:ext>
                  </a:extLst>
                </p:cNvPr>
                <p:cNvGrpSpPr/>
                <p:nvPr/>
              </p:nvGrpSpPr>
              <p:grpSpPr>
                <a:xfrm>
                  <a:off x="7377584" y="4187688"/>
                  <a:ext cx="622379" cy="507202"/>
                  <a:chOff x="1505367" y="3287062"/>
                  <a:chExt cx="646866" cy="507202"/>
                </a:xfrm>
              </p:grpSpPr>
              <p:sp>
                <p:nvSpPr>
                  <p:cNvPr id="100" name="梯形 99">
                    <a:extLst>
                      <a:ext uri="{FF2B5EF4-FFF2-40B4-BE49-F238E27FC236}">
                        <a16:creationId xmlns:a16="http://schemas.microsoft.com/office/drawing/2014/main" id="{E221A206-D2A4-DABA-422D-58869187D208}"/>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 name="矩形 100">
                    <a:extLst>
                      <a:ext uri="{FF2B5EF4-FFF2-40B4-BE49-F238E27FC236}">
                        <a16:creationId xmlns:a16="http://schemas.microsoft.com/office/drawing/2014/main" id="{F6C17AAD-204C-C366-8AEB-49679D1F930B}"/>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8" name="矩形 97">
                  <a:extLst>
                    <a:ext uri="{FF2B5EF4-FFF2-40B4-BE49-F238E27FC236}">
                      <a16:creationId xmlns:a16="http://schemas.microsoft.com/office/drawing/2014/main" id="{F694F02D-044D-857A-968A-76DB149848D4}"/>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BD8AEA0B-DE09-E017-009B-BE099E80B2DF}"/>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9" name="群組 78">
              <a:extLst>
                <a:ext uri="{FF2B5EF4-FFF2-40B4-BE49-F238E27FC236}">
                  <a16:creationId xmlns:a16="http://schemas.microsoft.com/office/drawing/2014/main" id="{C39BF22C-9BE5-4B82-FC68-F11FF604CF0E}"/>
                </a:ext>
              </a:extLst>
            </p:cNvPr>
            <p:cNvGrpSpPr/>
            <p:nvPr/>
          </p:nvGrpSpPr>
          <p:grpSpPr>
            <a:xfrm>
              <a:off x="5486336" y="1828798"/>
              <a:ext cx="946151" cy="564955"/>
              <a:chOff x="1750267" y="2441405"/>
              <a:chExt cx="946151" cy="564955"/>
            </a:xfrm>
          </p:grpSpPr>
          <p:cxnSp>
            <p:nvCxnSpPr>
              <p:cNvPr id="88" name="直線接點 87">
                <a:extLst>
                  <a:ext uri="{FF2B5EF4-FFF2-40B4-BE49-F238E27FC236}">
                    <a16:creationId xmlns:a16="http://schemas.microsoft.com/office/drawing/2014/main" id="{26A3837A-97F7-99B2-2E76-33D4DAF305DC}"/>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9" name="群組 88">
                <a:extLst>
                  <a:ext uri="{FF2B5EF4-FFF2-40B4-BE49-F238E27FC236}">
                    <a16:creationId xmlns:a16="http://schemas.microsoft.com/office/drawing/2014/main" id="{409CC200-A6D1-1D18-D89E-862BD3FDB71D}"/>
                  </a:ext>
                </a:extLst>
              </p:cNvPr>
              <p:cNvGrpSpPr/>
              <p:nvPr/>
            </p:nvGrpSpPr>
            <p:grpSpPr>
              <a:xfrm>
                <a:off x="1860803" y="2441405"/>
                <a:ext cx="667512" cy="564955"/>
                <a:chOff x="7377584" y="4187688"/>
                <a:chExt cx="622379" cy="564955"/>
              </a:xfrm>
            </p:grpSpPr>
            <p:grpSp>
              <p:nvGrpSpPr>
                <p:cNvPr id="90" name="群組 89">
                  <a:extLst>
                    <a:ext uri="{FF2B5EF4-FFF2-40B4-BE49-F238E27FC236}">
                      <a16:creationId xmlns:a16="http://schemas.microsoft.com/office/drawing/2014/main" id="{0A429C8B-7DDF-FE7C-22C0-F9FF14200DB0}"/>
                    </a:ext>
                  </a:extLst>
                </p:cNvPr>
                <p:cNvGrpSpPr/>
                <p:nvPr/>
              </p:nvGrpSpPr>
              <p:grpSpPr>
                <a:xfrm>
                  <a:off x="7377584" y="4187688"/>
                  <a:ext cx="622379" cy="523408"/>
                  <a:chOff x="1505367" y="3287062"/>
                  <a:chExt cx="646866" cy="523408"/>
                </a:xfrm>
              </p:grpSpPr>
              <p:sp>
                <p:nvSpPr>
                  <p:cNvPr id="93" name="梯形 92">
                    <a:extLst>
                      <a:ext uri="{FF2B5EF4-FFF2-40B4-BE49-F238E27FC236}">
                        <a16:creationId xmlns:a16="http://schemas.microsoft.com/office/drawing/2014/main" id="{AD846695-827B-CEE5-55A9-0989D1EE884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 name="矩形 93">
                    <a:extLst>
                      <a:ext uri="{FF2B5EF4-FFF2-40B4-BE49-F238E27FC236}">
                        <a16:creationId xmlns:a16="http://schemas.microsoft.com/office/drawing/2014/main" id="{98A38F7E-DD64-4C21-C0AB-4ADC56523E3A}"/>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1" name="矩形 90">
                  <a:extLst>
                    <a:ext uri="{FF2B5EF4-FFF2-40B4-BE49-F238E27FC236}">
                      <a16:creationId xmlns:a16="http://schemas.microsoft.com/office/drawing/2014/main" id="{4A5A7194-CAB7-0447-4DDD-A78D2733C8C2}"/>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FB46CBEA-4133-05D9-DD31-91B93C64193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80" name="群組 79">
              <a:extLst>
                <a:ext uri="{FF2B5EF4-FFF2-40B4-BE49-F238E27FC236}">
                  <a16:creationId xmlns:a16="http://schemas.microsoft.com/office/drawing/2014/main" id="{224BB2BB-0772-437D-BDF5-87BA8291DB8B}"/>
                </a:ext>
              </a:extLst>
            </p:cNvPr>
            <p:cNvGrpSpPr/>
            <p:nvPr/>
          </p:nvGrpSpPr>
          <p:grpSpPr>
            <a:xfrm>
              <a:off x="1369896" y="1828794"/>
              <a:ext cx="946151" cy="567822"/>
              <a:chOff x="1750267" y="2441405"/>
              <a:chExt cx="946151" cy="567822"/>
            </a:xfrm>
          </p:grpSpPr>
          <p:cxnSp>
            <p:nvCxnSpPr>
              <p:cNvPr id="81" name="直線接點 80">
                <a:extLst>
                  <a:ext uri="{FF2B5EF4-FFF2-40B4-BE49-F238E27FC236}">
                    <a16:creationId xmlns:a16="http://schemas.microsoft.com/office/drawing/2014/main" id="{4EAD20F1-8CAC-0D16-FA0F-818F45593BEE}"/>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2" name="群組 81">
                <a:extLst>
                  <a:ext uri="{FF2B5EF4-FFF2-40B4-BE49-F238E27FC236}">
                    <a16:creationId xmlns:a16="http://schemas.microsoft.com/office/drawing/2014/main" id="{C1E1A441-5A62-8FD3-E227-8F423143F126}"/>
                  </a:ext>
                </a:extLst>
              </p:cNvPr>
              <p:cNvGrpSpPr/>
              <p:nvPr/>
            </p:nvGrpSpPr>
            <p:grpSpPr>
              <a:xfrm>
                <a:off x="1860803" y="2441405"/>
                <a:ext cx="667512" cy="567822"/>
                <a:chOff x="7377584" y="4187688"/>
                <a:chExt cx="622379" cy="567822"/>
              </a:xfrm>
            </p:grpSpPr>
            <p:grpSp>
              <p:nvGrpSpPr>
                <p:cNvPr id="83" name="群組 82">
                  <a:extLst>
                    <a:ext uri="{FF2B5EF4-FFF2-40B4-BE49-F238E27FC236}">
                      <a16:creationId xmlns:a16="http://schemas.microsoft.com/office/drawing/2014/main" id="{5B674880-29AC-C116-EB91-DE978D3A85E7}"/>
                    </a:ext>
                  </a:extLst>
                </p:cNvPr>
                <p:cNvGrpSpPr/>
                <p:nvPr/>
              </p:nvGrpSpPr>
              <p:grpSpPr>
                <a:xfrm>
                  <a:off x="7377584" y="4187688"/>
                  <a:ext cx="622379" cy="567822"/>
                  <a:chOff x="1505367" y="3287062"/>
                  <a:chExt cx="646866" cy="567822"/>
                </a:xfrm>
              </p:grpSpPr>
              <p:sp>
                <p:nvSpPr>
                  <p:cNvPr id="86" name="梯形 85">
                    <a:extLst>
                      <a:ext uri="{FF2B5EF4-FFF2-40B4-BE49-F238E27FC236}">
                        <a16:creationId xmlns:a16="http://schemas.microsoft.com/office/drawing/2014/main" id="{D6B9ED01-8099-BB9B-910A-5014E4D7A89C}"/>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 name="矩形 86">
                    <a:extLst>
                      <a:ext uri="{FF2B5EF4-FFF2-40B4-BE49-F238E27FC236}">
                        <a16:creationId xmlns:a16="http://schemas.microsoft.com/office/drawing/2014/main" id="{B3D7D5D7-0787-1B04-2839-9D86885C6CA0}"/>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4" name="矩形 83">
                  <a:extLst>
                    <a:ext uri="{FF2B5EF4-FFF2-40B4-BE49-F238E27FC236}">
                      <a16:creationId xmlns:a16="http://schemas.microsoft.com/office/drawing/2014/main" id="{2C0EFC1B-3106-B2BC-742A-A5E1182D8867}"/>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8BEB2F99-8107-7F2C-066B-B4E2ED966E0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273" name="文字方塊 272">
            <a:extLst>
              <a:ext uri="{FF2B5EF4-FFF2-40B4-BE49-F238E27FC236}">
                <a16:creationId xmlns:a16="http://schemas.microsoft.com/office/drawing/2014/main" id="{D5FDD015-7902-EBEE-F511-8A1A7780EE2E}"/>
              </a:ext>
            </a:extLst>
          </p:cNvPr>
          <p:cNvSpPr txBox="1"/>
          <p:nvPr/>
        </p:nvSpPr>
        <p:spPr>
          <a:xfrm>
            <a:off x="17664667" y="-260647"/>
            <a:ext cx="294671" cy="369332"/>
          </a:xfrm>
          <a:prstGeom prst="rect">
            <a:avLst/>
          </a:prstGeom>
          <a:noFill/>
        </p:spPr>
        <p:txBody>
          <a:bodyPr wrap="square" rtlCol="0">
            <a:spAutoFit/>
          </a:bodyPr>
          <a:lstStyle/>
          <a:p>
            <a:r>
              <a:rPr lang="en-US" altLang="zh-TW" dirty="0"/>
              <a:t>0</a:t>
            </a:r>
            <a:endParaRPr lang="zh-TW" altLang="en-US" dirty="0"/>
          </a:p>
        </p:txBody>
      </p:sp>
      <p:grpSp>
        <p:nvGrpSpPr>
          <p:cNvPr id="391" name="群組 390">
            <a:extLst>
              <a:ext uri="{FF2B5EF4-FFF2-40B4-BE49-F238E27FC236}">
                <a16:creationId xmlns:a16="http://schemas.microsoft.com/office/drawing/2014/main" id="{9758DC11-BC26-41AA-CA39-9F8C1031B794}"/>
              </a:ext>
            </a:extLst>
          </p:cNvPr>
          <p:cNvGrpSpPr/>
          <p:nvPr/>
        </p:nvGrpSpPr>
        <p:grpSpPr>
          <a:xfrm>
            <a:off x="2579832" y="3200400"/>
            <a:ext cx="5062591" cy="567822"/>
            <a:chOff x="1369896" y="1828794"/>
            <a:chExt cx="5062591" cy="567822"/>
          </a:xfrm>
        </p:grpSpPr>
        <p:grpSp>
          <p:nvGrpSpPr>
            <p:cNvPr id="392" name="群組 391">
              <a:extLst>
                <a:ext uri="{FF2B5EF4-FFF2-40B4-BE49-F238E27FC236}">
                  <a16:creationId xmlns:a16="http://schemas.microsoft.com/office/drawing/2014/main" id="{4438D28E-0DD2-AD78-E97D-1E0493AFC5B0}"/>
                </a:ext>
              </a:extLst>
            </p:cNvPr>
            <p:cNvGrpSpPr/>
            <p:nvPr/>
          </p:nvGrpSpPr>
          <p:grpSpPr>
            <a:xfrm>
              <a:off x="2194409" y="1828795"/>
              <a:ext cx="946151" cy="567820"/>
              <a:chOff x="1750267" y="2441405"/>
              <a:chExt cx="946151" cy="567820"/>
            </a:xfrm>
          </p:grpSpPr>
          <p:cxnSp>
            <p:nvCxnSpPr>
              <p:cNvPr id="433" name="直線接點 432">
                <a:extLst>
                  <a:ext uri="{FF2B5EF4-FFF2-40B4-BE49-F238E27FC236}">
                    <a16:creationId xmlns:a16="http://schemas.microsoft.com/office/drawing/2014/main" id="{2EA44E39-96A1-D368-6573-503461553CD6}"/>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34" name="群組 433">
                <a:extLst>
                  <a:ext uri="{FF2B5EF4-FFF2-40B4-BE49-F238E27FC236}">
                    <a16:creationId xmlns:a16="http://schemas.microsoft.com/office/drawing/2014/main" id="{78619378-67C3-CBCC-5984-DFB9DACD4F42}"/>
                  </a:ext>
                </a:extLst>
              </p:cNvPr>
              <p:cNvGrpSpPr/>
              <p:nvPr/>
            </p:nvGrpSpPr>
            <p:grpSpPr>
              <a:xfrm>
                <a:off x="1860803" y="2441405"/>
                <a:ext cx="667512" cy="567820"/>
                <a:chOff x="7377584" y="4187688"/>
                <a:chExt cx="622379" cy="567820"/>
              </a:xfrm>
            </p:grpSpPr>
            <p:grpSp>
              <p:nvGrpSpPr>
                <p:cNvPr id="435" name="群組 434">
                  <a:extLst>
                    <a:ext uri="{FF2B5EF4-FFF2-40B4-BE49-F238E27FC236}">
                      <a16:creationId xmlns:a16="http://schemas.microsoft.com/office/drawing/2014/main" id="{F5BCDF4A-3BE1-0A7E-9B0D-248D6E8C36E1}"/>
                    </a:ext>
                  </a:extLst>
                </p:cNvPr>
                <p:cNvGrpSpPr/>
                <p:nvPr/>
              </p:nvGrpSpPr>
              <p:grpSpPr>
                <a:xfrm>
                  <a:off x="7377584" y="4187688"/>
                  <a:ext cx="622379" cy="567820"/>
                  <a:chOff x="1505367" y="3287062"/>
                  <a:chExt cx="646866" cy="567820"/>
                </a:xfrm>
              </p:grpSpPr>
              <p:sp>
                <p:nvSpPr>
                  <p:cNvPr id="438" name="梯形 437">
                    <a:extLst>
                      <a:ext uri="{FF2B5EF4-FFF2-40B4-BE49-F238E27FC236}">
                        <a16:creationId xmlns:a16="http://schemas.microsoft.com/office/drawing/2014/main" id="{9424A84C-3463-C155-14E9-50539072305D}"/>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9" name="矩形 438">
                    <a:extLst>
                      <a:ext uri="{FF2B5EF4-FFF2-40B4-BE49-F238E27FC236}">
                        <a16:creationId xmlns:a16="http://schemas.microsoft.com/office/drawing/2014/main" id="{394C9C7F-54FD-C211-85E0-145AA40BD3DC}"/>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36" name="矩形 435">
                  <a:extLst>
                    <a:ext uri="{FF2B5EF4-FFF2-40B4-BE49-F238E27FC236}">
                      <a16:creationId xmlns:a16="http://schemas.microsoft.com/office/drawing/2014/main" id="{097866C6-F829-AF74-4588-49F503AC44A9}"/>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7" name="矩形 436">
                  <a:extLst>
                    <a:ext uri="{FF2B5EF4-FFF2-40B4-BE49-F238E27FC236}">
                      <a16:creationId xmlns:a16="http://schemas.microsoft.com/office/drawing/2014/main" id="{73E3FBB8-DD4C-DB0D-446C-23ED7314CE58}"/>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3" name="群組 392">
              <a:extLst>
                <a:ext uri="{FF2B5EF4-FFF2-40B4-BE49-F238E27FC236}">
                  <a16:creationId xmlns:a16="http://schemas.microsoft.com/office/drawing/2014/main" id="{1B5235B3-B8D8-63F0-82E6-AC40866F3E27}"/>
                </a:ext>
              </a:extLst>
            </p:cNvPr>
            <p:cNvGrpSpPr/>
            <p:nvPr/>
          </p:nvGrpSpPr>
          <p:grpSpPr>
            <a:xfrm>
              <a:off x="3018360" y="1828796"/>
              <a:ext cx="946151" cy="564955"/>
              <a:chOff x="1750267" y="2441405"/>
              <a:chExt cx="946151" cy="564955"/>
            </a:xfrm>
          </p:grpSpPr>
          <p:cxnSp>
            <p:nvCxnSpPr>
              <p:cNvPr id="426" name="直線接點 425">
                <a:extLst>
                  <a:ext uri="{FF2B5EF4-FFF2-40B4-BE49-F238E27FC236}">
                    <a16:creationId xmlns:a16="http://schemas.microsoft.com/office/drawing/2014/main" id="{764E1FCE-00BA-A3A2-8030-9312835CFB98}"/>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27" name="群組 426">
                <a:extLst>
                  <a:ext uri="{FF2B5EF4-FFF2-40B4-BE49-F238E27FC236}">
                    <a16:creationId xmlns:a16="http://schemas.microsoft.com/office/drawing/2014/main" id="{D60CAAEF-C5A3-CC1A-34ED-DA00F380CCB2}"/>
                  </a:ext>
                </a:extLst>
              </p:cNvPr>
              <p:cNvGrpSpPr/>
              <p:nvPr/>
            </p:nvGrpSpPr>
            <p:grpSpPr>
              <a:xfrm>
                <a:off x="1860803" y="2441405"/>
                <a:ext cx="667512" cy="564955"/>
                <a:chOff x="7377584" y="4187688"/>
                <a:chExt cx="622379" cy="564955"/>
              </a:xfrm>
            </p:grpSpPr>
            <p:grpSp>
              <p:nvGrpSpPr>
                <p:cNvPr id="428" name="群組 427">
                  <a:extLst>
                    <a:ext uri="{FF2B5EF4-FFF2-40B4-BE49-F238E27FC236}">
                      <a16:creationId xmlns:a16="http://schemas.microsoft.com/office/drawing/2014/main" id="{5ED9FE44-9052-9CE9-6310-624A9636B456}"/>
                    </a:ext>
                  </a:extLst>
                </p:cNvPr>
                <p:cNvGrpSpPr/>
                <p:nvPr/>
              </p:nvGrpSpPr>
              <p:grpSpPr>
                <a:xfrm>
                  <a:off x="7377584" y="4187688"/>
                  <a:ext cx="622379" cy="523410"/>
                  <a:chOff x="1505367" y="3287062"/>
                  <a:chExt cx="646866" cy="523410"/>
                </a:xfrm>
              </p:grpSpPr>
              <p:sp>
                <p:nvSpPr>
                  <p:cNvPr id="431" name="梯形 430">
                    <a:extLst>
                      <a:ext uri="{FF2B5EF4-FFF2-40B4-BE49-F238E27FC236}">
                        <a16:creationId xmlns:a16="http://schemas.microsoft.com/office/drawing/2014/main" id="{4A1D3704-3827-EED3-D118-6C16BDFB40DE}"/>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2" name="矩形 431">
                    <a:extLst>
                      <a:ext uri="{FF2B5EF4-FFF2-40B4-BE49-F238E27FC236}">
                        <a16:creationId xmlns:a16="http://schemas.microsoft.com/office/drawing/2014/main" id="{506BDCF9-7A34-E773-3D3E-64D591A22E97}"/>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9" name="矩形 428">
                  <a:extLst>
                    <a:ext uri="{FF2B5EF4-FFF2-40B4-BE49-F238E27FC236}">
                      <a16:creationId xmlns:a16="http://schemas.microsoft.com/office/drawing/2014/main" id="{D4B7364A-3E99-38CB-7F98-F4C94D3DE7B4}"/>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0" name="矩形 429">
                  <a:extLst>
                    <a:ext uri="{FF2B5EF4-FFF2-40B4-BE49-F238E27FC236}">
                      <a16:creationId xmlns:a16="http://schemas.microsoft.com/office/drawing/2014/main" id="{FB2E801A-9E82-5300-E50A-6C7BEFC4B88C}"/>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4" name="群組 393">
              <a:extLst>
                <a:ext uri="{FF2B5EF4-FFF2-40B4-BE49-F238E27FC236}">
                  <a16:creationId xmlns:a16="http://schemas.microsoft.com/office/drawing/2014/main" id="{5DEEBBC3-A886-0523-E64B-B6569DC09395}"/>
                </a:ext>
              </a:extLst>
            </p:cNvPr>
            <p:cNvGrpSpPr/>
            <p:nvPr/>
          </p:nvGrpSpPr>
          <p:grpSpPr>
            <a:xfrm>
              <a:off x="3835643" y="1828796"/>
              <a:ext cx="946151" cy="567818"/>
              <a:chOff x="1750267" y="2441405"/>
              <a:chExt cx="946151" cy="567818"/>
            </a:xfrm>
          </p:grpSpPr>
          <p:cxnSp>
            <p:nvCxnSpPr>
              <p:cNvPr id="419" name="直線接點 418">
                <a:extLst>
                  <a:ext uri="{FF2B5EF4-FFF2-40B4-BE49-F238E27FC236}">
                    <a16:creationId xmlns:a16="http://schemas.microsoft.com/office/drawing/2014/main" id="{D95DA172-EEB6-919E-BCE0-12FDCA506EC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20" name="群組 419">
                <a:extLst>
                  <a:ext uri="{FF2B5EF4-FFF2-40B4-BE49-F238E27FC236}">
                    <a16:creationId xmlns:a16="http://schemas.microsoft.com/office/drawing/2014/main" id="{F5D6EA6A-7245-131F-DD68-6779A06BFE26}"/>
                  </a:ext>
                </a:extLst>
              </p:cNvPr>
              <p:cNvGrpSpPr/>
              <p:nvPr/>
            </p:nvGrpSpPr>
            <p:grpSpPr>
              <a:xfrm>
                <a:off x="1860803" y="2441405"/>
                <a:ext cx="667512" cy="567818"/>
                <a:chOff x="7377584" y="4187688"/>
                <a:chExt cx="622379" cy="567818"/>
              </a:xfrm>
            </p:grpSpPr>
            <p:grpSp>
              <p:nvGrpSpPr>
                <p:cNvPr id="421" name="群組 420">
                  <a:extLst>
                    <a:ext uri="{FF2B5EF4-FFF2-40B4-BE49-F238E27FC236}">
                      <a16:creationId xmlns:a16="http://schemas.microsoft.com/office/drawing/2014/main" id="{3EB76E3A-97A2-CBC2-70AF-1DEA30B427CD}"/>
                    </a:ext>
                  </a:extLst>
                </p:cNvPr>
                <p:cNvGrpSpPr/>
                <p:nvPr/>
              </p:nvGrpSpPr>
              <p:grpSpPr>
                <a:xfrm>
                  <a:off x="7377584" y="4187688"/>
                  <a:ext cx="622379" cy="567818"/>
                  <a:chOff x="1505367" y="3287062"/>
                  <a:chExt cx="646866" cy="567818"/>
                </a:xfrm>
              </p:grpSpPr>
              <p:sp>
                <p:nvSpPr>
                  <p:cNvPr id="424" name="梯形 423">
                    <a:extLst>
                      <a:ext uri="{FF2B5EF4-FFF2-40B4-BE49-F238E27FC236}">
                        <a16:creationId xmlns:a16="http://schemas.microsoft.com/office/drawing/2014/main" id="{2EB11882-51C8-2184-8D65-15EF3582280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5" name="矩形 424">
                    <a:extLst>
                      <a:ext uri="{FF2B5EF4-FFF2-40B4-BE49-F238E27FC236}">
                        <a16:creationId xmlns:a16="http://schemas.microsoft.com/office/drawing/2014/main" id="{3E47B4D9-396D-DF95-FFF9-16ADE33180F9}"/>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2" name="矩形 421">
                  <a:extLst>
                    <a:ext uri="{FF2B5EF4-FFF2-40B4-BE49-F238E27FC236}">
                      <a16:creationId xmlns:a16="http://schemas.microsoft.com/office/drawing/2014/main" id="{3640FBF0-57E8-AD4F-C096-06D3FC633045}"/>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3" name="矩形 422">
                  <a:extLst>
                    <a:ext uri="{FF2B5EF4-FFF2-40B4-BE49-F238E27FC236}">
                      <a16:creationId xmlns:a16="http://schemas.microsoft.com/office/drawing/2014/main" id="{EEC9963C-6AE9-DB3F-689F-C2EC222534CA}"/>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5" name="群組 394">
              <a:extLst>
                <a:ext uri="{FF2B5EF4-FFF2-40B4-BE49-F238E27FC236}">
                  <a16:creationId xmlns:a16="http://schemas.microsoft.com/office/drawing/2014/main" id="{3543B3C8-C94B-914C-035D-B12016E636BB}"/>
                </a:ext>
              </a:extLst>
            </p:cNvPr>
            <p:cNvGrpSpPr/>
            <p:nvPr/>
          </p:nvGrpSpPr>
          <p:grpSpPr>
            <a:xfrm>
              <a:off x="4662665" y="1828797"/>
              <a:ext cx="946151" cy="564955"/>
              <a:chOff x="1750267" y="2441405"/>
              <a:chExt cx="946151" cy="564955"/>
            </a:xfrm>
          </p:grpSpPr>
          <p:cxnSp>
            <p:nvCxnSpPr>
              <p:cNvPr id="412" name="直線接點 411">
                <a:extLst>
                  <a:ext uri="{FF2B5EF4-FFF2-40B4-BE49-F238E27FC236}">
                    <a16:creationId xmlns:a16="http://schemas.microsoft.com/office/drawing/2014/main" id="{E66DA3F2-69C1-0744-6282-32096EC12933}"/>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13" name="群組 412">
                <a:extLst>
                  <a:ext uri="{FF2B5EF4-FFF2-40B4-BE49-F238E27FC236}">
                    <a16:creationId xmlns:a16="http://schemas.microsoft.com/office/drawing/2014/main" id="{1FF0677D-9FFE-DE20-D392-FBBA5ED192DA}"/>
                  </a:ext>
                </a:extLst>
              </p:cNvPr>
              <p:cNvGrpSpPr/>
              <p:nvPr/>
            </p:nvGrpSpPr>
            <p:grpSpPr>
              <a:xfrm>
                <a:off x="1860803" y="2441405"/>
                <a:ext cx="667512" cy="564955"/>
                <a:chOff x="7377584" y="4187688"/>
                <a:chExt cx="622379" cy="564955"/>
              </a:xfrm>
            </p:grpSpPr>
            <p:grpSp>
              <p:nvGrpSpPr>
                <p:cNvPr id="414" name="群組 413">
                  <a:extLst>
                    <a:ext uri="{FF2B5EF4-FFF2-40B4-BE49-F238E27FC236}">
                      <a16:creationId xmlns:a16="http://schemas.microsoft.com/office/drawing/2014/main" id="{29955E82-30E5-E553-6914-33AC4DE5A91B}"/>
                    </a:ext>
                  </a:extLst>
                </p:cNvPr>
                <p:cNvGrpSpPr/>
                <p:nvPr/>
              </p:nvGrpSpPr>
              <p:grpSpPr>
                <a:xfrm>
                  <a:off x="7377584" y="4187688"/>
                  <a:ext cx="622379" cy="507202"/>
                  <a:chOff x="1505367" y="3287062"/>
                  <a:chExt cx="646866" cy="507202"/>
                </a:xfrm>
              </p:grpSpPr>
              <p:sp>
                <p:nvSpPr>
                  <p:cNvPr id="417" name="梯形 416">
                    <a:extLst>
                      <a:ext uri="{FF2B5EF4-FFF2-40B4-BE49-F238E27FC236}">
                        <a16:creationId xmlns:a16="http://schemas.microsoft.com/office/drawing/2014/main" id="{7D89465E-CDD0-2DC2-9E39-1A381D46D535}"/>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8" name="矩形 417">
                    <a:extLst>
                      <a:ext uri="{FF2B5EF4-FFF2-40B4-BE49-F238E27FC236}">
                        <a16:creationId xmlns:a16="http://schemas.microsoft.com/office/drawing/2014/main" id="{6951FAA9-E448-DCFA-ECB8-5B4F7877C7CD}"/>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15" name="矩形 414">
                  <a:extLst>
                    <a:ext uri="{FF2B5EF4-FFF2-40B4-BE49-F238E27FC236}">
                      <a16:creationId xmlns:a16="http://schemas.microsoft.com/office/drawing/2014/main" id="{2FA2B86C-E1F1-0B64-1998-913BFFF7F645}"/>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6" name="矩形 415">
                  <a:extLst>
                    <a:ext uri="{FF2B5EF4-FFF2-40B4-BE49-F238E27FC236}">
                      <a16:creationId xmlns:a16="http://schemas.microsoft.com/office/drawing/2014/main" id="{04CB6A2F-BB4E-8C8A-BF49-88A6FE4A415B}"/>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6" name="群組 395">
              <a:extLst>
                <a:ext uri="{FF2B5EF4-FFF2-40B4-BE49-F238E27FC236}">
                  <a16:creationId xmlns:a16="http://schemas.microsoft.com/office/drawing/2014/main" id="{CA9A04FB-A049-4153-EFB2-C9BD67767550}"/>
                </a:ext>
              </a:extLst>
            </p:cNvPr>
            <p:cNvGrpSpPr/>
            <p:nvPr/>
          </p:nvGrpSpPr>
          <p:grpSpPr>
            <a:xfrm>
              <a:off x="5486336" y="1828798"/>
              <a:ext cx="946151" cy="564955"/>
              <a:chOff x="1750267" y="2441405"/>
              <a:chExt cx="946151" cy="564955"/>
            </a:xfrm>
          </p:grpSpPr>
          <p:cxnSp>
            <p:nvCxnSpPr>
              <p:cNvPr id="405" name="直線接點 404">
                <a:extLst>
                  <a:ext uri="{FF2B5EF4-FFF2-40B4-BE49-F238E27FC236}">
                    <a16:creationId xmlns:a16="http://schemas.microsoft.com/office/drawing/2014/main" id="{A05D606F-5EEF-A682-43ED-0320C400CF1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06" name="群組 405">
                <a:extLst>
                  <a:ext uri="{FF2B5EF4-FFF2-40B4-BE49-F238E27FC236}">
                    <a16:creationId xmlns:a16="http://schemas.microsoft.com/office/drawing/2014/main" id="{002347B6-9B07-74D4-3EFE-8116BB3A7309}"/>
                  </a:ext>
                </a:extLst>
              </p:cNvPr>
              <p:cNvGrpSpPr/>
              <p:nvPr/>
            </p:nvGrpSpPr>
            <p:grpSpPr>
              <a:xfrm>
                <a:off x="1860803" y="2441405"/>
                <a:ext cx="667512" cy="564955"/>
                <a:chOff x="7377584" y="4187688"/>
                <a:chExt cx="622379" cy="564955"/>
              </a:xfrm>
            </p:grpSpPr>
            <p:grpSp>
              <p:nvGrpSpPr>
                <p:cNvPr id="407" name="群組 406">
                  <a:extLst>
                    <a:ext uri="{FF2B5EF4-FFF2-40B4-BE49-F238E27FC236}">
                      <a16:creationId xmlns:a16="http://schemas.microsoft.com/office/drawing/2014/main" id="{2FBA3CC3-6920-4E07-D37F-D49C4D3E1186}"/>
                    </a:ext>
                  </a:extLst>
                </p:cNvPr>
                <p:cNvGrpSpPr/>
                <p:nvPr/>
              </p:nvGrpSpPr>
              <p:grpSpPr>
                <a:xfrm>
                  <a:off x="7377584" y="4187688"/>
                  <a:ext cx="622379" cy="523408"/>
                  <a:chOff x="1505367" y="3287062"/>
                  <a:chExt cx="646866" cy="523408"/>
                </a:xfrm>
              </p:grpSpPr>
              <p:sp>
                <p:nvSpPr>
                  <p:cNvPr id="410" name="梯形 409">
                    <a:extLst>
                      <a:ext uri="{FF2B5EF4-FFF2-40B4-BE49-F238E27FC236}">
                        <a16:creationId xmlns:a16="http://schemas.microsoft.com/office/drawing/2014/main" id="{E2E8EFB0-785B-1782-A2F5-41AC4D4551F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1" name="矩形 410">
                    <a:extLst>
                      <a:ext uri="{FF2B5EF4-FFF2-40B4-BE49-F238E27FC236}">
                        <a16:creationId xmlns:a16="http://schemas.microsoft.com/office/drawing/2014/main" id="{3311C5B7-4C16-158B-EFF9-1255394042EB}"/>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8" name="矩形 407">
                  <a:extLst>
                    <a:ext uri="{FF2B5EF4-FFF2-40B4-BE49-F238E27FC236}">
                      <a16:creationId xmlns:a16="http://schemas.microsoft.com/office/drawing/2014/main" id="{A8C95714-3BE6-8696-1DE1-BB206E443699}"/>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9" name="矩形 408">
                  <a:extLst>
                    <a:ext uri="{FF2B5EF4-FFF2-40B4-BE49-F238E27FC236}">
                      <a16:creationId xmlns:a16="http://schemas.microsoft.com/office/drawing/2014/main" id="{1BD6EA76-28DE-0E1E-F239-9A3AE2E8D95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97" name="群組 396">
              <a:extLst>
                <a:ext uri="{FF2B5EF4-FFF2-40B4-BE49-F238E27FC236}">
                  <a16:creationId xmlns:a16="http://schemas.microsoft.com/office/drawing/2014/main" id="{D557CF81-70CF-BA79-F295-51EEA268CF53}"/>
                </a:ext>
              </a:extLst>
            </p:cNvPr>
            <p:cNvGrpSpPr/>
            <p:nvPr/>
          </p:nvGrpSpPr>
          <p:grpSpPr>
            <a:xfrm>
              <a:off x="1369896" y="1828794"/>
              <a:ext cx="946151" cy="567822"/>
              <a:chOff x="1750267" y="2441405"/>
              <a:chExt cx="946151" cy="567822"/>
            </a:xfrm>
          </p:grpSpPr>
          <p:cxnSp>
            <p:nvCxnSpPr>
              <p:cNvPr id="398" name="直線接點 397">
                <a:extLst>
                  <a:ext uri="{FF2B5EF4-FFF2-40B4-BE49-F238E27FC236}">
                    <a16:creationId xmlns:a16="http://schemas.microsoft.com/office/drawing/2014/main" id="{AECA3526-E0E3-76A6-0DF4-A16000A00105}"/>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99" name="群組 398">
                <a:extLst>
                  <a:ext uri="{FF2B5EF4-FFF2-40B4-BE49-F238E27FC236}">
                    <a16:creationId xmlns:a16="http://schemas.microsoft.com/office/drawing/2014/main" id="{92144835-F2A3-6D03-5A9A-99F309B8340C}"/>
                  </a:ext>
                </a:extLst>
              </p:cNvPr>
              <p:cNvGrpSpPr/>
              <p:nvPr/>
            </p:nvGrpSpPr>
            <p:grpSpPr>
              <a:xfrm>
                <a:off x="1860803" y="2441405"/>
                <a:ext cx="667512" cy="567822"/>
                <a:chOff x="7377584" y="4187688"/>
                <a:chExt cx="622379" cy="567822"/>
              </a:xfrm>
            </p:grpSpPr>
            <p:grpSp>
              <p:nvGrpSpPr>
                <p:cNvPr id="400" name="群組 399">
                  <a:extLst>
                    <a:ext uri="{FF2B5EF4-FFF2-40B4-BE49-F238E27FC236}">
                      <a16:creationId xmlns:a16="http://schemas.microsoft.com/office/drawing/2014/main" id="{98362392-D976-DD73-FD25-7F2642D5E023}"/>
                    </a:ext>
                  </a:extLst>
                </p:cNvPr>
                <p:cNvGrpSpPr/>
                <p:nvPr/>
              </p:nvGrpSpPr>
              <p:grpSpPr>
                <a:xfrm>
                  <a:off x="7377584" y="4187688"/>
                  <a:ext cx="622379" cy="567822"/>
                  <a:chOff x="1505367" y="3287062"/>
                  <a:chExt cx="646866" cy="567822"/>
                </a:xfrm>
              </p:grpSpPr>
              <p:sp>
                <p:nvSpPr>
                  <p:cNvPr id="403" name="梯形 402">
                    <a:extLst>
                      <a:ext uri="{FF2B5EF4-FFF2-40B4-BE49-F238E27FC236}">
                        <a16:creationId xmlns:a16="http://schemas.microsoft.com/office/drawing/2014/main" id="{C8F4D262-9905-3861-870B-589A923D317B}"/>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4" name="矩形 403">
                    <a:extLst>
                      <a:ext uri="{FF2B5EF4-FFF2-40B4-BE49-F238E27FC236}">
                        <a16:creationId xmlns:a16="http://schemas.microsoft.com/office/drawing/2014/main" id="{74D83AB8-2C9B-B03B-6F01-E27E55CEE17D}"/>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1" name="矩形 400">
                  <a:extLst>
                    <a:ext uri="{FF2B5EF4-FFF2-40B4-BE49-F238E27FC236}">
                      <a16:creationId xmlns:a16="http://schemas.microsoft.com/office/drawing/2014/main" id="{646C6CEB-F24E-B355-A106-4CC0DC688C64}"/>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2" name="矩形 401">
                  <a:extLst>
                    <a:ext uri="{FF2B5EF4-FFF2-40B4-BE49-F238E27FC236}">
                      <a16:creationId xmlns:a16="http://schemas.microsoft.com/office/drawing/2014/main" id="{B59BB2A5-114F-1E1A-0B1C-8BA58F501B6E}"/>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440" name="文字方塊 439">
            <a:extLst>
              <a:ext uri="{FF2B5EF4-FFF2-40B4-BE49-F238E27FC236}">
                <a16:creationId xmlns:a16="http://schemas.microsoft.com/office/drawing/2014/main" id="{67CE24F0-2F56-6785-FFC6-922157FF1D1A}"/>
              </a:ext>
            </a:extLst>
          </p:cNvPr>
          <p:cNvSpPr txBox="1"/>
          <p:nvPr/>
        </p:nvSpPr>
        <p:spPr>
          <a:xfrm>
            <a:off x="850391" y="3200400"/>
            <a:ext cx="850052" cy="369332"/>
          </a:xfrm>
          <a:prstGeom prst="rect">
            <a:avLst/>
          </a:prstGeom>
          <a:noFill/>
        </p:spPr>
        <p:txBody>
          <a:bodyPr wrap="square" rtlCol="0">
            <a:spAutoFit/>
          </a:bodyPr>
          <a:lstStyle/>
          <a:p>
            <a:r>
              <a:rPr lang="en-US" altLang="zh-TW" dirty="0"/>
              <a:t>DQS1</a:t>
            </a:r>
            <a:endParaRPr lang="zh-TW" altLang="en-US" dirty="0"/>
          </a:p>
        </p:txBody>
      </p:sp>
      <p:sp>
        <p:nvSpPr>
          <p:cNvPr id="176" name="文字方塊 175">
            <a:extLst>
              <a:ext uri="{FF2B5EF4-FFF2-40B4-BE49-F238E27FC236}">
                <a16:creationId xmlns:a16="http://schemas.microsoft.com/office/drawing/2014/main" id="{B7A7D813-8A9B-DAE0-5D69-F96AD479633E}"/>
              </a:ext>
            </a:extLst>
          </p:cNvPr>
          <p:cNvSpPr txBox="1"/>
          <p:nvPr/>
        </p:nvSpPr>
        <p:spPr>
          <a:xfrm>
            <a:off x="425520" y="4114800"/>
            <a:ext cx="1263427" cy="369332"/>
          </a:xfrm>
          <a:prstGeom prst="rect">
            <a:avLst/>
          </a:prstGeom>
          <a:noFill/>
        </p:spPr>
        <p:txBody>
          <a:bodyPr wrap="square" rtlCol="0">
            <a:spAutoFit/>
          </a:bodyPr>
          <a:lstStyle/>
          <a:p>
            <a:r>
              <a:rPr lang="en-US" altLang="zh-TW" dirty="0"/>
              <a:t>DQ0(Write)</a:t>
            </a:r>
            <a:endParaRPr lang="zh-TW" altLang="en-US" dirty="0"/>
          </a:p>
        </p:txBody>
      </p:sp>
      <p:grpSp>
        <p:nvGrpSpPr>
          <p:cNvPr id="340" name="群組 339">
            <a:extLst>
              <a:ext uri="{FF2B5EF4-FFF2-40B4-BE49-F238E27FC236}">
                <a16:creationId xmlns:a16="http://schemas.microsoft.com/office/drawing/2014/main" id="{729955AB-5BAA-A184-C127-E79E5BD782CE}"/>
              </a:ext>
            </a:extLst>
          </p:cNvPr>
          <p:cNvGrpSpPr/>
          <p:nvPr/>
        </p:nvGrpSpPr>
        <p:grpSpPr>
          <a:xfrm>
            <a:off x="3182124" y="4114800"/>
            <a:ext cx="5489730" cy="474509"/>
            <a:chOff x="3136230" y="3200400"/>
            <a:chExt cx="5489730" cy="474509"/>
          </a:xfrm>
        </p:grpSpPr>
        <p:grpSp>
          <p:nvGrpSpPr>
            <p:cNvPr id="299" name="群組 298">
              <a:extLst>
                <a:ext uri="{FF2B5EF4-FFF2-40B4-BE49-F238E27FC236}">
                  <a16:creationId xmlns:a16="http://schemas.microsoft.com/office/drawing/2014/main" id="{ADDFE432-F3CF-2060-88C3-39E084ABD65D}"/>
                </a:ext>
              </a:extLst>
            </p:cNvPr>
            <p:cNvGrpSpPr/>
            <p:nvPr/>
          </p:nvGrpSpPr>
          <p:grpSpPr>
            <a:xfrm>
              <a:off x="3136230" y="3200400"/>
              <a:ext cx="5489730" cy="474509"/>
              <a:chOff x="2551176" y="4417421"/>
              <a:chExt cx="5489730" cy="474509"/>
            </a:xfrm>
          </p:grpSpPr>
          <p:grpSp>
            <p:nvGrpSpPr>
              <p:cNvPr id="237" name="群組 236">
                <a:extLst>
                  <a:ext uri="{FF2B5EF4-FFF2-40B4-BE49-F238E27FC236}">
                    <a16:creationId xmlns:a16="http://schemas.microsoft.com/office/drawing/2014/main" id="{C7F3CB31-9D39-6BF2-CFCF-126E433C3235}"/>
                  </a:ext>
                </a:extLst>
              </p:cNvPr>
              <p:cNvGrpSpPr/>
              <p:nvPr/>
            </p:nvGrpSpPr>
            <p:grpSpPr>
              <a:xfrm>
                <a:off x="2551176" y="4417421"/>
                <a:ext cx="824513" cy="472214"/>
                <a:chOff x="4114305" y="3199895"/>
                <a:chExt cx="824513" cy="472214"/>
              </a:xfrm>
            </p:grpSpPr>
            <p:cxnSp>
              <p:nvCxnSpPr>
                <p:cNvPr id="268" name="直線接點 267">
                  <a:extLst>
                    <a:ext uri="{FF2B5EF4-FFF2-40B4-BE49-F238E27FC236}">
                      <a16:creationId xmlns:a16="http://schemas.microsoft.com/office/drawing/2014/main" id="{B9922652-41A8-192A-CCB5-F944BF5B6CD0}"/>
                    </a:ext>
                  </a:extLst>
                </p:cNvPr>
                <p:cNvCxnSpPr>
                  <a:cxnSpLocks/>
                </p:cNvCxnSpPr>
                <p:nvPr/>
              </p:nvCxnSpPr>
              <p:spPr>
                <a:xfrm>
                  <a:off x="4114305" y="3199895"/>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9" name="直線接點 268">
                  <a:extLst>
                    <a:ext uri="{FF2B5EF4-FFF2-40B4-BE49-F238E27FC236}">
                      <a16:creationId xmlns:a16="http://schemas.microsoft.com/office/drawing/2014/main" id="{5DBBBAE6-7077-89EF-AB83-A17278D51F67}"/>
                    </a:ext>
                  </a:extLst>
                </p:cNvPr>
                <p:cNvCxnSpPr/>
                <p:nvPr/>
              </p:nvCxnSpPr>
              <p:spPr>
                <a:xfrm>
                  <a:off x="4114305" y="3656524"/>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線接點 269">
                  <a:extLst>
                    <a:ext uri="{FF2B5EF4-FFF2-40B4-BE49-F238E27FC236}">
                      <a16:creationId xmlns:a16="http://schemas.microsoft.com/office/drawing/2014/main" id="{B31B8217-C586-0ED0-1930-4EF888621012}"/>
                    </a:ext>
                  </a:extLst>
                </p:cNvPr>
                <p:cNvCxnSpPr>
                  <a:cxnSpLocks/>
                </p:cNvCxnSpPr>
                <p:nvPr/>
              </p:nvCxnSpPr>
              <p:spPr>
                <a:xfrm flipV="1">
                  <a:off x="4329390" y="3202529"/>
                  <a:ext cx="116454" cy="46958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1" name="直線接點 270">
                  <a:extLst>
                    <a:ext uri="{FF2B5EF4-FFF2-40B4-BE49-F238E27FC236}">
                      <a16:creationId xmlns:a16="http://schemas.microsoft.com/office/drawing/2014/main" id="{B5686E1A-747D-A219-5DF4-10996368B6B6}"/>
                    </a:ext>
                  </a:extLst>
                </p:cNvPr>
                <p:cNvCxnSpPr>
                  <a:cxnSpLocks/>
                </p:cNvCxnSpPr>
                <p:nvPr/>
              </p:nvCxnSpPr>
              <p:spPr>
                <a:xfrm flipH="1" flipV="1">
                  <a:off x="4334256" y="3207841"/>
                  <a:ext cx="112107" cy="444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8" name="群組 237">
                <a:extLst>
                  <a:ext uri="{FF2B5EF4-FFF2-40B4-BE49-F238E27FC236}">
                    <a16:creationId xmlns:a16="http://schemas.microsoft.com/office/drawing/2014/main" id="{53734081-CB77-FFA2-5BFF-57D7B90FE858}"/>
                  </a:ext>
                </a:extLst>
              </p:cNvPr>
              <p:cNvGrpSpPr/>
              <p:nvPr/>
            </p:nvGrpSpPr>
            <p:grpSpPr>
              <a:xfrm>
                <a:off x="3286027" y="4417421"/>
                <a:ext cx="824513" cy="472214"/>
                <a:chOff x="4114305" y="3199895"/>
                <a:chExt cx="824513" cy="472214"/>
              </a:xfrm>
            </p:grpSpPr>
            <p:cxnSp>
              <p:nvCxnSpPr>
                <p:cNvPr id="264" name="直線接點 263">
                  <a:extLst>
                    <a:ext uri="{FF2B5EF4-FFF2-40B4-BE49-F238E27FC236}">
                      <a16:creationId xmlns:a16="http://schemas.microsoft.com/office/drawing/2014/main" id="{2BFA3A6A-49E1-3A09-8D03-025FE2CCE0AD}"/>
                    </a:ext>
                  </a:extLst>
                </p:cNvPr>
                <p:cNvCxnSpPr>
                  <a:cxnSpLocks/>
                </p:cNvCxnSpPr>
                <p:nvPr/>
              </p:nvCxnSpPr>
              <p:spPr>
                <a:xfrm>
                  <a:off x="4114305" y="3199895"/>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5" name="直線接點 264">
                  <a:extLst>
                    <a:ext uri="{FF2B5EF4-FFF2-40B4-BE49-F238E27FC236}">
                      <a16:creationId xmlns:a16="http://schemas.microsoft.com/office/drawing/2014/main" id="{945EDB76-0C76-63AD-90BE-9402C187BD2D}"/>
                    </a:ext>
                  </a:extLst>
                </p:cNvPr>
                <p:cNvCxnSpPr/>
                <p:nvPr/>
              </p:nvCxnSpPr>
              <p:spPr>
                <a:xfrm>
                  <a:off x="4114305" y="3656524"/>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7C461279-2D74-108C-E7F1-521CFA831348}"/>
                    </a:ext>
                  </a:extLst>
                </p:cNvPr>
                <p:cNvCxnSpPr>
                  <a:cxnSpLocks/>
                </p:cNvCxnSpPr>
                <p:nvPr/>
              </p:nvCxnSpPr>
              <p:spPr>
                <a:xfrm flipV="1">
                  <a:off x="4412726" y="3202529"/>
                  <a:ext cx="116454" cy="46958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線接點 266">
                  <a:extLst>
                    <a:ext uri="{FF2B5EF4-FFF2-40B4-BE49-F238E27FC236}">
                      <a16:creationId xmlns:a16="http://schemas.microsoft.com/office/drawing/2014/main" id="{6E82FAB1-75A1-788C-C4CC-8660D9F07B36}"/>
                    </a:ext>
                  </a:extLst>
                </p:cNvPr>
                <p:cNvCxnSpPr>
                  <a:cxnSpLocks/>
                </p:cNvCxnSpPr>
                <p:nvPr/>
              </p:nvCxnSpPr>
              <p:spPr>
                <a:xfrm flipH="1" flipV="1">
                  <a:off x="4412726" y="3207841"/>
                  <a:ext cx="112107" cy="444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9" name="群組 238">
                <a:extLst>
                  <a:ext uri="{FF2B5EF4-FFF2-40B4-BE49-F238E27FC236}">
                    <a16:creationId xmlns:a16="http://schemas.microsoft.com/office/drawing/2014/main" id="{5603BCF8-5F93-F9EA-40FD-9ED23592AA65}"/>
                  </a:ext>
                </a:extLst>
              </p:cNvPr>
              <p:cNvGrpSpPr/>
              <p:nvPr/>
            </p:nvGrpSpPr>
            <p:grpSpPr>
              <a:xfrm>
                <a:off x="4017547" y="4417421"/>
                <a:ext cx="824513" cy="472214"/>
                <a:chOff x="4114305" y="3199895"/>
                <a:chExt cx="824513" cy="472214"/>
              </a:xfrm>
            </p:grpSpPr>
            <p:cxnSp>
              <p:nvCxnSpPr>
                <p:cNvPr id="260" name="直線接點 259">
                  <a:extLst>
                    <a:ext uri="{FF2B5EF4-FFF2-40B4-BE49-F238E27FC236}">
                      <a16:creationId xmlns:a16="http://schemas.microsoft.com/office/drawing/2014/main" id="{A8B0085A-C237-747E-F0BE-A8A27E6CC7EB}"/>
                    </a:ext>
                  </a:extLst>
                </p:cNvPr>
                <p:cNvCxnSpPr>
                  <a:cxnSpLocks/>
                </p:cNvCxnSpPr>
                <p:nvPr/>
              </p:nvCxnSpPr>
              <p:spPr>
                <a:xfrm>
                  <a:off x="4114305" y="3199895"/>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1" name="直線接點 260">
                  <a:extLst>
                    <a:ext uri="{FF2B5EF4-FFF2-40B4-BE49-F238E27FC236}">
                      <a16:creationId xmlns:a16="http://schemas.microsoft.com/office/drawing/2014/main" id="{1F199193-8226-A3F0-F150-04319B835A2C}"/>
                    </a:ext>
                  </a:extLst>
                </p:cNvPr>
                <p:cNvCxnSpPr/>
                <p:nvPr/>
              </p:nvCxnSpPr>
              <p:spPr>
                <a:xfrm>
                  <a:off x="4114305" y="3656524"/>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4F6D8E63-4260-659A-6722-ED8076FD59AB}"/>
                    </a:ext>
                  </a:extLst>
                </p:cNvPr>
                <p:cNvCxnSpPr>
                  <a:cxnSpLocks/>
                </p:cNvCxnSpPr>
                <p:nvPr/>
              </p:nvCxnSpPr>
              <p:spPr>
                <a:xfrm flipV="1">
                  <a:off x="4513310" y="3202529"/>
                  <a:ext cx="116454" cy="46958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3" name="直線接點 262">
                  <a:extLst>
                    <a:ext uri="{FF2B5EF4-FFF2-40B4-BE49-F238E27FC236}">
                      <a16:creationId xmlns:a16="http://schemas.microsoft.com/office/drawing/2014/main" id="{208F3C12-3C9D-37A8-7A2A-DDD35486EA65}"/>
                    </a:ext>
                  </a:extLst>
                </p:cNvPr>
                <p:cNvCxnSpPr>
                  <a:cxnSpLocks/>
                </p:cNvCxnSpPr>
                <p:nvPr/>
              </p:nvCxnSpPr>
              <p:spPr>
                <a:xfrm flipH="1" flipV="1">
                  <a:off x="4513310" y="3207841"/>
                  <a:ext cx="112107" cy="444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40" name="群組 239">
                <a:extLst>
                  <a:ext uri="{FF2B5EF4-FFF2-40B4-BE49-F238E27FC236}">
                    <a16:creationId xmlns:a16="http://schemas.microsoft.com/office/drawing/2014/main" id="{2271391C-E47E-0BC3-2FFC-3800D25F4EEE}"/>
                  </a:ext>
                </a:extLst>
              </p:cNvPr>
              <p:cNvGrpSpPr/>
              <p:nvPr/>
            </p:nvGrpSpPr>
            <p:grpSpPr>
              <a:xfrm>
                <a:off x="4749067" y="4417421"/>
                <a:ext cx="824513" cy="472214"/>
                <a:chOff x="4114305" y="3199895"/>
                <a:chExt cx="824513" cy="472214"/>
              </a:xfrm>
            </p:grpSpPr>
            <p:cxnSp>
              <p:nvCxnSpPr>
                <p:cNvPr id="256" name="直線接點 255">
                  <a:extLst>
                    <a:ext uri="{FF2B5EF4-FFF2-40B4-BE49-F238E27FC236}">
                      <a16:creationId xmlns:a16="http://schemas.microsoft.com/office/drawing/2014/main" id="{6799F6E6-F23B-44B9-FC4A-08C64B413130}"/>
                    </a:ext>
                  </a:extLst>
                </p:cNvPr>
                <p:cNvCxnSpPr>
                  <a:cxnSpLocks/>
                </p:cNvCxnSpPr>
                <p:nvPr/>
              </p:nvCxnSpPr>
              <p:spPr>
                <a:xfrm>
                  <a:off x="4114305" y="3199895"/>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7" name="直線接點 256">
                  <a:extLst>
                    <a:ext uri="{FF2B5EF4-FFF2-40B4-BE49-F238E27FC236}">
                      <a16:creationId xmlns:a16="http://schemas.microsoft.com/office/drawing/2014/main" id="{9549B933-8D1F-D936-4837-66714FF02585}"/>
                    </a:ext>
                  </a:extLst>
                </p:cNvPr>
                <p:cNvCxnSpPr/>
                <p:nvPr/>
              </p:nvCxnSpPr>
              <p:spPr>
                <a:xfrm>
                  <a:off x="4114305" y="3656524"/>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1F1F02D9-B64A-5485-A8B9-C2186EDA2D17}"/>
                    </a:ext>
                  </a:extLst>
                </p:cNvPr>
                <p:cNvCxnSpPr>
                  <a:cxnSpLocks/>
                </p:cNvCxnSpPr>
                <p:nvPr/>
              </p:nvCxnSpPr>
              <p:spPr>
                <a:xfrm flipV="1">
                  <a:off x="4604750" y="3202529"/>
                  <a:ext cx="116454" cy="46958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3E6E50A6-7AE0-DF62-04D9-1AB95C9CF1B7}"/>
                    </a:ext>
                  </a:extLst>
                </p:cNvPr>
                <p:cNvCxnSpPr>
                  <a:cxnSpLocks/>
                </p:cNvCxnSpPr>
                <p:nvPr/>
              </p:nvCxnSpPr>
              <p:spPr>
                <a:xfrm flipH="1" flipV="1">
                  <a:off x="4604750" y="3207841"/>
                  <a:ext cx="112107" cy="444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41" name="群組 240">
                <a:extLst>
                  <a:ext uri="{FF2B5EF4-FFF2-40B4-BE49-F238E27FC236}">
                    <a16:creationId xmlns:a16="http://schemas.microsoft.com/office/drawing/2014/main" id="{5C23493C-191A-0784-8F8A-148E4CA6435A}"/>
                  </a:ext>
                </a:extLst>
              </p:cNvPr>
              <p:cNvGrpSpPr/>
              <p:nvPr/>
            </p:nvGrpSpPr>
            <p:grpSpPr>
              <a:xfrm>
                <a:off x="5480587" y="4417421"/>
                <a:ext cx="824513" cy="472214"/>
                <a:chOff x="4114305" y="3199895"/>
                <a:chExt cx="824513" cy="472214"/>
              </a:xfrm>
            </p:grpSpPr>
            <p:cxnSp>
              <p:nvCxnSpPr>
                <p:cNvPr id="252" name="直線接點 251">
                  <a:extLst>
                    <a:ext uri="{FF2B5EF4-FFF2-40B4-BE49-F238E27FC236}">
                      <a16:creationId xmlns:a16="http://schemas.microsoft.com/office/drawing/2014/main" id="{1B4586C3-3F0D-BED4-5799-2FB6DEDC37CD}"/>
                    </a:ext>
                  </a:extLst>
                </p:cNvPr>
                <p:cNvCxnSpPr>
                  <a:cxnSpLocks/>
                </p:cNvCxnSpPr>
                <p:nvPr/>
              </p:nvCxnSpPr>
              <p:spPr>
                <a:xfrm>
                  <a:off x="4114305" y="3199895"/>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3" name="直線接點 252">
                  <a:extLst>
                    <a:ext uri="{FF2B5EF4-FFF2-40B4-BE49-F238E27FC236}">
                      <a16:creationId xmlns:a16="http://schemas.microsoft.com/office/drawing/2014/main" id="{DE06769E-AF81-4E40-4FB2-3751DBC3831D}"/>
                    </a:ext>
                  </a:extLst>
                </p:cNvPr>
                <p:cNvCxnSpPr/>
                <p:nvPr/>
              </p:nvCxnSpPr>
              <p:spPr>
                <a:xfrm>
                  <a:off x="4114305" y="3656524"/>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4" name="直線接點 253">
                  <a:extLst>
                    <a:ext uri="{FF2B5EF4-FFF2-40B4-BE49-F238E27FC236}">
                      <a16:creationId xmlns:a16="http://schemas.microsoft.com/office/drawing/2014/main" id="{981A1CEF-A4B4-A857-7F6C-AC630CBB9F59}"/>
                    </a:ext>
                  </a:extLst>
                </p:cNvPr>
                <p:cNvCxnSpPr>
                  <a:cxnSpLocks/>
                </p:cNvCxnSpPr>
                <p:nvPr/>
              </p:nvCxnSpPr>
              <p:spPr>
                <a:xfrm flipV="1">
                  <a:off x="4687046" y="3202529"/>
                  <a:ext cx="116454" cy="46958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5" name="直線接點 254">
                  <a:extLst>
                    <a:ext uri="{FF2B5EF4-FFF2-40B4-BE49-F238E27FC236}">
                      <a16:creationId xmlns:a16="http://schemas.microsoft.com/office/drawing/2014/main" id="{814761A7-065C-52DD-D0F8-D9EE05546D23}"/>
                    </a:ext>
                  </a:extLst>
                </p:cNvPr>
                <p:cNvCxnSpPr>
                  <a:cxnSpLocks/>
                </p:cNvCxnSpPr>
                <p:nvPr/>
              </p:nvCxnSpPr>
              <p:spPr>
                <a:xfrm flipH="1" flipV="1">
                  <a:off x="4687046" y="3207841"/>
                  <a:ext cx="112107" cy="444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42" name="群組 241">
                <a:extLst>
                  <a:ext uri="{FF2B5EF4-FFF2-40B4-BE49-F238E27FC236}">
                    <a16:creationId xmlns:a16="http://schemas.microsoft.com/office/drawing/2014/main" id="{62DE5DE8-3A3F-FD15-E74D-3C8CC5CEC74C}"/>
                  </a:ext>
                </a:extLst>
              </p:cNvPr>
              <p:cNvGrpSpPr/>
              <p:nvPr/>
            </p:nvGrpSpPr>
            <p:grpSpPr>
              <a:xfrm>
                <a:off x="6212107" y="4417421"/>
                <a:ext cx="824513" cy="472214"/>
                <a:chOff x="4114305" y="3199895"/>
                <a:chExt cx="824513" cy="472214"/>
              </a:xfrm>
            </p:grpSpPr>
            <p:cxnSp>
              <p:nvCxnSpPr>
                <p:cNvPr id="248" name="直線接點 247">
                  <a:extLst>
                    <a:ext uri="{FF2B5EF4-FFF2-40B4-BE49-F238E27FC236}">
                      <a16:creationId xmlns:a16="http://schemas.microsoft.com/office/drawing/2014/main" id="{6365E61D-0284-3387-DDD6-89102DA9DB7C}"/>
                    </a:ext>
                  </a:extLst>
                </p:cNvPr>
                <p:cNvCxnSpPr>
                  <a:cxnSpLocks/>
                </p:cNvCxnSpPr>
                <p:nvPr/>
              </p:nvCxnSpPr>
              <p:spPr>
                <a:xfrm>
                  <a:off x="4114305" y="3199895"/>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9" name="直線接點 248">
                  <a:extLst>
                    <a:ext uri="{FF2B5EF4-FFF2-40B4-BE49-F238E27FC236}">
                      <a16:creationId xmlns:a16="http://schemas.microsoft.com/office/drawing/2014/main" id="{0C004AD3-9594-6281-C430-08A74EED1890}"/>
                    </a:ext>
                  </a:extLst>
                </p:cNvPr>
                <p:cNvCxnSpPr/>
                <p:nvPr/>
              </p:nvCxnSpPr>
              <p:spPr>
                <a:xfrm>
                  <a:off x="4114305" y="3656524"/>
                  <a:ext cx="824513"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直線接點 249">
                  <a:extLst>
                    <a:ext uri="{FF2B5EF4-FFF2-40B4-BE49-F238E27FC236}">
                      <a16:creationId xmlns:a16="http://schemas.microsoft.com/office/drawing/2014/main" id="{0D9A192D-BFBC-491D-39E6-14AA4068AE07}"/>
                    </a:ext>
                  </a:extLst>
                </p:cNvPr>
                <p:cNvCxnSpPr>
                  <a:cxnSpLocks/>
                </p:cNvCxnSpPr>
                <p:nvPr/>
              </p:nvCxnSpPr>
              <p:spPr>
                <a:xfrm flipV="1">
                  <a:off x="4769342" y="3202529"/>
                  <a:ext cx="116454" cy="46958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1" name="直線接點 250">
                  <a:extLst>
                    <a:ext uri="{FF2B5EF4-FFF2-40B4-BE49-F238E27FC236}">
                      <a16:creationId xmlns:a16="http://schemas.microsoft.com/office/drawing/2014/main" id="{07134F97-CF27-13C3-0F15-07ADBC64D252}"/>
                    </a:ext>
                  </a:extLst>
                </p:cNvPr>
                <p:cNvCxnSpPr>
                  <a:cxnSpLocks/>
                </p:cNvCxnSpPr>
                <p:nvPr/>
              </p:nvCxnSpPr>
              <p:spPr>
                <a:xfrm flipH="1" flipV="1">
                  <a:off x="4769342" y="3207841"/>
                  <a:ext cx="112107" cy="444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43" name="群組 242">
                <a:extLst>
                  <a:ext uri="{FF2B5EF4-FFF2-40B4-BE49-F238E27FC236}">
                    <a16:creationId xmlns:a16="http://schemas.microsoft.com/office/drawing/2014/main" id="{CEE58295-80A0-A26F-91DF-0453D168A496}"/>
                  </a:ext>
                </a:extLst>
              </p:cNvPr>
              <p:cNvGrpSpPr/>
              <p:nvPr/>
            </p:nvGrpSpPr>
            <p:grpSpPr>
              <a:xfrm>
                <a:off x="6943626" y="4417421"/>
                <a:ext cx="1097280" cy="456630"/>
                <a:chOff x="4114304" y="3199895"/>
                <a:chExt cx="1097280" cy="456630"/>
              </a:xfrm>
            </p:grpSpPr>
            <p:cxnSp>
              <p:nvCxnSpPr>
                <p:cNvPr id="244" name="直線接點 243">
                  <a:extLst>
                    <a:ext uri="{FF2B5EF4-FFF2-40B4-BE49-F238E27FC236}">
                      <a16:creationId xmlns:a16="http://schemas.microsoft.com/office/drawing/2014/main" id="{B75ED749-A10C-3A2A-013D-788BE92E571E}"/>
                    </a:ext>
                  </a:extLst>
                </p:cNvPr>
                <p:cNvCxnSpPr>
                  <a:cxnSpLocks/>
                </p:cNvCxnSpPr>
                <p:nvPr/>
              </p:nvCxnSpPr>
              <p:spPr>
                <a:xfrm>
                  <a:off x="4114304" y="3199895"/>
                  <a:ext cx="1097280"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5" name="直線接點 244">
                  <a:extLst>
                    <a:ext uri="{FF2B5EF4-FFF2-40B4-BE49-F238E27FC236}">
                      <a16:creationId xmlns:a16="http://schemas.microsoft.com/office/drawing/2014/main" id="{92E4C355-C17E-B1D1-3668-A92AF34C28AB}"/>
                    </a:ext>
                  </a:extLst>
                </p:cNvPr>
                <p:cNvCxnSpPr>
                  <a:cxnSpLocks/>
                </p:cNvCxnSpPr>
                <p:nvPr/>
              </p:nvCxnSpPr>
              <p:spPr>
                <a:xfrm>
                  <a:off x="4114304" y="3656524"/>
                  <a:ext cx="1097280" cy="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284" name="直線接點 283">
                <a:extLst>
                  <a:ext uri="{FF2B5EF4-FFF2-40B4-BE49-F238E27FC236}">
                    <a16:creationId xmlns:a16="http://schemas.microsoft.com/office/drawing/2014/main" id="{03BC806D-4B66-6353-F0B4-11050ECA1E6C}"/>
                  </a:ext>
                </a:extLst>
              </p:cNvPr>
              <p:cNvCxnSpPr>
                <a:cxnSpLocks/>
              </p:cNvCxnSpPr>
              <p:nvPr/>
            </p:nvCxnSpPr>
            <p:spPr>
              <a:xfrm flipV="1">
                <a:off x="7680960" y="4422350"/>
                <a:ext cx="116454" cy="46958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5" name="直線接點 284">
                <a:extLst>
                  <a:ext uri="{FF2B5EF4-FFF2-40B4-BE49-F238E27FC236}">
                    <a16:creationId xmlns:a16="http://schemas.microsoft.com/office/drawing/2014/main" id="{8E02426C-D674-1D6F-67D5-C0B4C0898A1F}"/>
                  </a:ext>
                </a:extLst>
              </p:cNvPr>
              <p:cNvCxnSpPr>
                <a:cxnSpLocks/>
              </p:cNvCxnSpPr>
              <p:nvPr/>
            </p:nvCxnSpPr>
            <p:spPr>
              <a:xfrm flipH="1" flipV="1">
                <a:off x="7680960" y="4422350"/>
                <a:ext cx="112107" cy="444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38" name="文字方塊 337">
              <a:extLst>
                <a:ext uri="{FF2B5EF4-FFF2-40B4-BE49-F238E27FC236}">
                  <a16:creationId xmlns:a16="http://schemas.microsoft.com/office/drawing/2014/main" id="{4BFB614E-4AD9-7156-AB84-947991B966F1}"/>
                </a:ext>
              </a:extLst>
            </p:cNvPr>
            <p:cNvSpPr txBox="1"/>
            <p:nvPr/>
          </p:nvSpPr>
          <p:spPr>
            <a:xfrm>
              <a:off x="3646729" y="3253158"/>
              <a:ext cx="267849" cy="369332"/>
            </a:xfrm>
            <a:prstGeom prst="rect">
              <a:avLst/>
            </a:prstGeom>
            <a:noFill/>
            <a:ln>
              <a:noFill/>
            </a:ln>
          </p:spPr>
          <p:txBody>
            <a:bodyPr wrap="square" rtlCol="0">
              <a:spAutoFit/>
            </a:bodyPr>
            <a:lstStyle/>
            <a:p>
              <a:r>
                <a:rPr lang="en-US" altLang="zh-TW" dirty="0"/>
                <a:t>0</a:t>
              </a:r>
              <a:endParaRPr lang="zh-TW" altLang="en-US" dirty="0"/>
            </a:p>
          </p:txBody>
        </p:sp>
        <p:sp>
          <p:nvSpPr>
            <p:cNvPr id="339" name="文字方塊 338">
              <a:extLst>
                <a:ext uri="{FF2B5EF4-FFF2-40B4-BE49-F238E27FC236}">
                  <a16:creationId xmlns:a16="http://schemas.microsoft.com/office/drawing/2014/main" id="{6368EE6E-88B7-D952-74A9-3B166D159FDD}"/>
                </a:ext>
              </a:extLst>
            </p:cNvPr>
            <p:cNvSpPr txBox="1"/>
            <p:nvPr/>
          </p:nvSpPr>
          <p:spPr>
            <a:xfrm>
              <a:off x="4508632" y="3253158"/>
              <a:ext cx="267849" cy="369332"/>
            </a:xfrm>
            <a:prstGeom prst="rect">
              <a:avLst/>
            </a:prstGeom>
            <a:noFill/>
            <a:ln>
              <a:noFill/>
            </a:ln>
          </p:spPr>
          <p:txBody>
            <a:bodyPr wrap="square" rtlCol="0">
              <a:spAutoFit/>
            </a:bodyPr>
            <a:lstStyle/>
            <a:p>
              <a:r>
                <a:rPr lang="en-US" altLang="zh-TW" dirty="0"/>
                <a:t>1</a:t>
              </a:r>
              <a:endParaRPr lang="zh-TW" altLang="en-US" dirty="0"/>
            </a:p>
          </p:txBody>
        </p:sp>
      </p:grpSp>
    </p:spTree>
    <p:custDataLst>
      <p:tags r:id="rId1"/>
    </p:custDataLst>
    <p:extLst>
      <p:ext uri="{BB962C8B-B14F-4D97-AF65-F5344CB8AC3E}">
        <p14:creationId xmlns:p14="http://schemas.microsoft.com/office/powerpoint/2010/main" val="351574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1.85185E-6 L -0.00065 -0.19699 " pathEditMode="relative" rAng="0" ptsTypes="AA">
                                      <p:cBhvr>
                                        <p:cTn id="6" dur="2000" fill="hold"/>
                                        <p:tgtEl>
                                          <p:spTgt spid="176"/>
                                        </p:tgtEl>
                                        <p:attrNameLst>
                                          <p:attrName>ppt_x</p:attrName>
                                          <p:attrName>ppt_y</p:attrName>
                                        </p:attrNameLst>
                                      </p:cBhvr>
                                      <p:rCtr x="-39" y="-9861"/>
                                    </p:animMotion>
                                  </p:childTnLst>
                                </p:cTn>
                              </p:par>
                              <p:par>
                                <p:cTn id="7" presetID="42" presetClass="path" presetSubtype="0" accel="50000" decel="50000" fill="hold" nodeType="withEffect">
                                  <p:stCondLst>
                                    <p:cond delay="0"/>
                                  </p:stCondLst>
                                  <p:childTnLst>
                                    <p:animMotion origin="layout" path="M 2.29167E-6 -7.40741E-7 L -0.05117 -0.20393 " pathEditMode="relative" rAng="0" ptsTypes="AA">
                                      <p:cBhvr>
                                        <p:cTn id="8" dur="2000" fill="hold"/>
                                        <p:tgtEl>
                                          <p:spTgt spid="340"/>
                                        </p:tgtEl>
                                        <p:attrNameLst>
                                          <p:attrName>ppt_x</p:attrName>
                                          <p:attrName>ppt_y</p:attrName>
                                        </p:attrNameLst>
                                      </p:cBhvr>
                                      <p:rCtr x="-2565" y="-1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Write Calibration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49</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grpSp>
        <p:nvGrpSpPr>
          <p:cNvPr id="53" name="群組 52">
            <a:extLst>
              <a:ext uri="{FF2B5EF4-FFF2-40B4-BE49-F238E27FC236}">
                <a16:creationId xmlns:a16="http://schemas.microsoft.com/office/drawing/2014/main" id="{55D48C7A-38FC-5D6F-390B-15D157940594}"/>
              </a:ext>
            </a:extLst>
          </p:cNvPr>
          <p:cNvGrpSpPr/>
          <p:nvPr/>
        </p:nvGrpSpPr>
        <p:grpSpPr>
          <a:xfrm>
            <a:off x="1371600" y="1828800"/>
            <a:ext cx="5001085" cy="457200"/>
            <a:chOff x="1371600" y="1828800"/>
            <a:chExt cx="5001085" cy="457200"/>
          </a:xfrm>
        </p:grpSpPr>
        <p:grpSp>
          <p:nvGrpSpPr>
            <p:cNvPr id="34" name="群組 33">
              <a:extLst>
                <a:ext uri="{FF2B5EF4-FFF2-40B4-BE49-F238E27FC236}">
                  <a16:creationId xmlns:a16="http://schemas.microsoft.com/office/drawing/2014/main" id="{82C77A79-9206-3E91-9A6B-DA4969A93854}"/>
                </a:ext>
              </a:extLst>
            </p:cNvPr>
            <p:cNvGrpSpPr/>
            <p:nvPr/>
          </p:nvGrpSpPr>
          <p:grpSpPr>
            <a:xfrm>
              <a:off x="2194560" y="1828800"/>
              <a:ext cx="886285" cy="457200"/>
              <a:chOff x="1251519" y="2145323"/>
              <a:chExt cx="886285" cy="457200"/>
            </a:xfrm>
          </p:grpSpPr>
          <p:cxnSp>
            <p:nvCxnSpPr>
              <p:cNvPr id="31" name="接點: 肘形 30">
                <a:extLst>
                  <a:ext uri="{FF2B5EF4-FFF2-40B4-BE49-F238E27FC236}">
                    <a16:creationId xmlns:a16="http://schemas.microsoft.com/office/drawing/2014/main" id="{C9A6815E-1132-4239-4A4E-922E32636064}"/>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AB1B61DE-65D4-0149-8795-EABC34F1025B}"/>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群組 34">
              <a:extLst>
                <a:ext uri="{FF2B5EF4-FFF2-40B4-BE49-F238E27FC236}">
                  <a16:creationId xmlns:a16="http://schemas.microsoft.com/office/drawing/2014/main" id="{75B24155-7A49-EFD9-74EA-22CC4D1C94CA}"/>
                </a:ext>
              </a:extLst>
            </p:cNvPr>
            <p:cNvGrpSpPr/>
            <p:nvPr/>
          </p:nvGrpSpPr>
          <p:grpSpPr>
            <a:xfrm>
              <a:off x="5486400" y="1828800"/>
              <a:ext cx="886285" cy="457200"/>
              <a:chOff x="1251519" y="2145323"/>
              <a:chExt cx="886285" cy="457200"/>
            </a:xfrm>
          </p:grpSpPr>
          <p:cxnSp>
            <p:nvCxnSpPr>
              <p:cNvPr id="36" name="接點: 肘形 35">
                <a:extLst>
                  <a:ext uri="{FF2B5EF4-FFF2-40B4-BE49-F238E27FC236}">
                    <a16:creationId xmlns:a16="http://schemas.microsoft.com/office/drawing/2014/main" id="{0D17CAD9-733C-6F6D-A096-F846AB101A1E}"/>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接點: 肘形 36">
                <a:extLst>
                  <a:ext uri="{FF2B5EF4-FFF2-40B4-BE49-F238E27FC236}">
                    <a16:creationId xmlns:a16="http://schemas.microsoft.com/office/drawing/2014/main" id="{D1B3A1FD-419F-BDDE-C09C-EF559E06E8B7}"/>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2722BAD6-C4C7-026B-1418-FAFEEEBAA751}"/>
                </a:ext>
              </a:extLst>
            </p:cNvPr>
            <p:cNvGrpSpPr/>
            <p:nvPr/>
          </p:nvGrpSpPr>
          <p:grpSpPr>
            <a:xfrm>
              <a:off x="1371600" y="1828800"/>
              <a:ext cx="886285" cy="457200"/>
              <a:chOff x="1251519" y="2145323"/>
              <a:chExt cx="886285" cy="457200"/>
            </a:xfrm>
          </p:grpSpPr>
          <p:cxnSp>
            <p:nvCxnSpPr>
              <p:cNvPr id="39" name="接點: 肘形 38">
                <a:extLst>
                  <a:ext uri="{FF2B5EF4-FFF2-40B4-BE49-F238E27FC236}">
                    <a16:creationId xmlns:a16="http://schemas.microsoft.com/office/drawing/2014/main" id="{10D4E11C-47E5-B219-2605-9B9C030B3F8F}"/>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接點: 肘形 39">
                <a:extLst>
                  <a:ext uri="{FF2B5EF4-FFF2-40B4-BE49-F238E27FC236}">
                    <a16:creationId xmlns:a16="http://schemas.microsoft.com/office/drawing/2014/main" id="{DDB39E4C-5EFE-0D9E-CA2A-AA6AA0FEC090}"/>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群組 43">
              <a:extLst>
                <a:ext uri="{FF2B5EF4-FFF2-40B4-BE49-F238E27FC236}">
                  <a16:creationId xmlns:a16="http://schemas.microsoft.com/office/drawing/2014/main" id="{7D1D2822-5302-B028-019D-9C0C42DEB0ED}"/>
                </a:ext>
              </a:extLst>
            </p:cNvPr>
            <p:cNvGrpSpPr/>
            <p:nvPr/>
          </p:nvGrpSpPr>
          <p:grpSpPr>
            <a:xfrm>
              <a:off x="3017520" y="1828800"/>
              <a:ext cx="886285" cy="457200"/>
              <a:chOff x="1251519" y="2145323"/>
              <a:chExt cx="886285" cy="457200"/>
            </a:xfrm>
          </p:grpSpPr>
          <p:cxnSp>
            <p:nvCxnSpPr>
              <p:cNvPr id="45" name="接點: 肘形 44">
                <a:extLst>
                  <a:ext uri="{FF2B5EF4-FFF2-40B4-BE49-F238E27FC236}">
                    <a16:creationId xmlns:a16="http://schemas.microsoft.com/office/drawing/2014/main" id="{2B33E9D7-A2EC-054B-4960-10ED922048AB}"/>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接點: 肘形 45">
                <a:extLst>
                  <a:ext uri="{FF2B5EF4-FFF2-40B4-BE49-F238E27FC236}">
                    <a16:creationId xmlns:a16="http://schemas.microsoft.com/office/drawing/2014/main" id="{588D5799-AB53-E6EA-3C03-13B67F312CFD}"/>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群組 46">
              <a:extLst>
                <a:ext uri="{FF2B5EF4-FFF2-40B4-BE49-F238E27FC236}">
                  <a16:creationId xmlns:a16="http://schemas.microsoft.com/office/drawing/2014/main" id="{33CDF696-7ABA-B891-99E7-C8D033DC4C93}"/>
                </a:ext>
              </a:extLst>
            </p:cNvPr>
            <p:cNvGrpSpPr/>
            <p:nvPr/>
          </p:nvGrpSpPr>
          <p:grpSpPr>
            <a:xfrm>
              <a:off x="3840480" y="1828800"/>
              <a:ext cx="886285" cy="457200"/>
              <a:chOff x="1251519" y="2145323"/>
              <a:chExt cx="886285" cy="457200"/>
            </a:xfrm>
          </p:grpSpPr>
          <p:cxnSp>
            <p:nvCxnSpPr>
              <p:cNvPr id="48" name="接點: 肘形 47">
                <a:extLst>
                  <a:ext uri="{FF2B5EF4-FFF2-40B4-BE49-F238E27FC236}">
                    <a16:creationId xmlns:a16="http://schemas.microsoft.com/office/drawing/2014/main" id="{4A2D211F-5153-84E1-4375-F3E710900123}"/>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D2F41A4A-ACF0-6411-5DD8-268C34276A02}"/>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群組 49">
              <a:extLst>
                <a:ext uri="{FF2B5EF4-FFF2-40B4-BE49-F238E27FC236}">
                  <a16:creationId xmlns:a16="http://schemas.microsoft.com/office/drawing/2014/main" id="{539B0B77-E973-CD77-D65D-F5568BEB02C1}"/>
                </a:ext>
              </a:extLst>
            </p:cNvPr>
            <p:cNvGrpSpPr/>
            <p:nvPr/>
          </p:nvGrpSpPr>
          <p:grpSpPr>
            <a:xfrm>
              <a:off x="4663440" y="1828800"/>
              <a:ext cx="886285" cy="457200"/>
              <a:chOff x="1251519" y="2145323"/>
              <a:chExt cx="886285" cy="457200"/>
            </a:xfrm>
          </p:grpSpPr>
          <p:cxnSp>
            <p:nvCxnSpPr>
              <p:cNvPr id="51" name="接點: 肘形 50">
                <a:extLst>
                  <a:ext uri="{FF2B5EF4-FFF2-40B4-BE49-F238E27FC236}">
                    <a16:creationId xmlns:a16="http://schemas.microsoft.com/office/drawing/2014/main" id="{D9137494-4796-59C4-87F7-8D64EDCECABA}"/>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接點: 肘形 51">
                <a:extLst>
                  <a:ext uri="{FF2B5EF4-FFF2-40B4-BE49-F238E27FC236}">
                    <a16:creationId xmlns:a16="http://schemas.microsoft.com/office/drawing/2014/main" id="{608FFB85-CE4F-7408-3112-9DCCC6AFF3AE}"/>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4" name="文字方塊 53">
            <a:extLst>
              <a:ext uri="{FF2B5EF4-FFF2-40B4-BE49-F238E27FC236}">
                <a16:creationId xmlns:a16="http://schemas.microsoft.com/office/drawing/2014/main" id="{B4BEEE08-8448-8FB8-9421-75AA211D3ED9}"/>
              </a:ext>
            </a:extLst>
          </p:cNvPr>
          <p:cNvSpPr txBox="1"/>
          <p:nvPr/>
        </p:nvSpPr>
        <p:spPr>
          <a:xfrm>
            <a:off x="461631" y="1803350"/>
            <a:ext cx="4580240" cy="461665"/>
          </a:xfrm>
          <a:prstGeom prst="rect">
            <a:avLst/>
          </a:prstGeom>
          <a:noFill/>
        </p:spPr>
        <p:txBody>
          <a:bodyPr wrap="square" rtlCol="0">
            <a:spAutoFit/>
          </a:bodyPr>
          <a:lstStyle/>
          <a:p>
            <a:r>
              <a:rPr lang="en-US" altLang="zh-TW" sz="2400" dirty="0"/>
              <a:t>CLK</a:t>
            </a:r>
            <a:endParaRPr lang="zh-TW" altLang="en-US" sz="2400" dirty="0"/>
          </a:p>
        </p:txBody>
      </p:sp>
      <p:sp>
        <p:nvSpPr>
          <p:cNvPr id="153" name="文字方塊 152">
            <a:extLst>
              <a:ext uri="{FF2B5EF4-FFF2-40B4-BE49-F238E27FC236}">
                <a16:creationId xmlns:a16="http://schemas.microsoft.com/office/drawing/2014/main" id="{37B44179-F1CA-9498-1B2C-6DCDDE353EA7}"/>
              </a:ext>
            </a:extLst>
          </p:cNvPr>
          <p:cNvSpPr txBox="1"/>
          <p:nvPr/>
        </p:nvSpPr>
        <p:spPr>
          <a:xfrm>
            <a:off x="473797" y="3200400"/>
            <a:ext cx="850052" cy="369332"/>
          </a:xfrm>
          <a:prstGeom prst="rect">
            <a:avLst/>
          </a:prstGeom>
          <a:noFill/>
        </p:spPr>
        <p:txBody>
          <a:bodyPr wrap="square" rtlCol="0">
            <a:spAutoFit/>
          </a:bodyPr>
          <a:lstStyle/>
          <a:p>
            <a:r>
              <a:rPr lang="en-US" altLang="zh-TW" dirty="0"/>
              <a:t>DQS0</a:t>
            </a:r>
            <a:endParaRPr lang="zh-TW" altLang="en-US" dirty="0"/>
          </a:p>
        </p:txBody>
      </p:sp>
      <p:sp>
        <p:nvSpPr>
          <p:cNvPr id="203" name="文字方塊 202">
            <a:extLst>
              <a:ext uri="{FF2B5EF4-FFF2-40B4-BE49-F238E27FC236}">
                <a16:creationId xmlns:a16="http://schemas.microsoft.com/office/drawing/2014/main" id="{EDD6E0A7-7DB2-5184-07CD-03EA87BB3A0D}"/>
              </a:ext>
            </a:extLst>
          </p:cNvPr>
          <p:cNvSpPr txBox="1"/>
          <p:nvPr/>
        </p:nvSpPr>
        <p:spPr>
          <a:xfrm>
            <a:off x="466497" y="4572000"/>
            <a:ext cx="850052" cy="369332"/>
          </a:xfrm>
          <a:prstGeom prst="rect">
            <a:avLst/>
          </a:prstGeom>
          <a:noFill/>
        </p:spPr>
        <p:txBody>
          <a:bodyPr wrap="square" rtlCol="0">
            <a:spAutoFit/>
          </a:bodyPr>
          <a:lstStyle/>
          <a:p>
            <a:r>
              <a:rPr lang="en-US" altLang="zh-TW" dirty="0"/>
              <a:t>DQS1</a:t>
            </a:r>
            <a:endParaRPr lang="zh-TW" altLang="en-US" dirty="0"/>
          </a:p>
        </p:txBody>
      </p:sp>
      <p:sp>
        <p:nvSpPr>
          <p:cNvPr id="15" name="文字方塊 14">
            <a:extLst>
              <a:ext uri="{FF2B5EF4-FFF2-40B4-BE49-F238E27FC236}">
                <a16:creationId xmlns:a16="http://schemas.microsoft.com/office/drawing/2014/main" id="{781FBCAC-EB60-8CA2-BA20-6816A3311F97}"/>
              </a:ext>
            </a:extLst>
          </p:cNvPr>
          <p:cNvSpPr txBox="1"/>
          <p:nvPr/>
        </p:nvSpPr>
        <p:spPr>
          <a:xfrm>
            <a:off x="1627155" y="1408211"/>
            <a:ext cx="420776" cy="369332"/>
          </a:xfrm>
          <a:prstGeom prst="rect">
            <a:avLst/>
          </a:prstGeom>
          <a:noFill/>
        </p:spPr>
        <p:txBody>
          <a:bodyPr wrap="square" rtlCol="0">
            <a:spAutoFit/>
          </a:bodyPr>
          <a:lstStyle/>
          <a:p>
            <a:r>
              <a:rPr lang="en-US" altLang="zh-TW" dirty="0"/>
              <a:t>t0</a:t>
            </a:r>
            <a:endParaRPr lang="zh-TW" altLang="en-US" dirty="0"/>
          </a:p>
        </p:txBody>
      </p:sp>
      <p:sp>
        <p:nvSpPr>
          <p:cNvPr id="16" name="文字方塊 15">
            <a:extLst>
              <a:ext uri="{FF2B5EF4-FFF2-40B4-BE49-F238E27FC236}">
                <a16:creationId xmlns:a16="http://schemas.microsoft.com/office/drawing/2014/main" id="{FC96FF90-74CA-970D-0F5B-A1CD23960BB7}"/>
              </a:ext>
            </a:extLst>
          </p:cNvPr>
          <p:cNvSpPr txBox="1"/>
          <p:nvPr/>
        </p:nvSpPr>
        <p:spPr>
          <a:xfrm>
            <a:off x="2441372" y="1408211"/>
            <a:ext cx="420776" cy="369332"/>
          </a:xfrm>
          <a:prstGeom prst="rect">
            <a:avLst/>
          </a:prstGeom>
          <a:noFill/>
        </p:spPr>
        <p:txBody>
          <a:bodyPr wrap="square" rtlCol="0">
            <a:spAutoFit/>
          </a:bodyPr>
          <a:lstStyle/>
          <a:p>
            <a:r>
              <a:rPr lang="en-US" altLang="zh-TW" dirty="0"/>
              <a:t>t1</a:t>
            </a:r>
            <a:endParaRPr lang="zh-TW" altLang="en-US" dirty="0"/>
          </a:p>
        </p:txBody>
      </p:sp>
      <p:sp>
        <p:nvSpPr>
          <p:cNvPr id="17" name="文字方塊 16">
            <a:extLst>
              <a:ext uri="{FF2B5EF4-FFF2-40B4-BE49-F238E27FC236}">
                <a16:creationId xmlns:a16="http://schemas.microsoft.com/office/drawing/2014/main" id="{7B2216A2-3903-D7C4-97AD-AE7376DAEDB1}"/>
              </a:ext>
            </a:extLst>
          </p:cNvPr>
          <p:cNvSpPr txBox="1"/>
          <p:nvPr/>
        </p:nvSpPr>
        <p:spPr>
          <a:xfrm>
            <a:off x="3243294" y="1409973"/>
            <a:ext cx="420776" cy="369332"/>
          </a:xfrm>
          <a:prstGeom prst="rect">
            <a:avLst/>
          </a:prstGeom>
          <a:noFill/>
        </p:spPr>
        <p:txBody>
          <a:bodyPr wrap="square" rtlCol="0">
            <a:spAutoFit/>
          </a:bodyPr>
          <a:lstStyle/>
          <a:p>
            <a:r>
              <a:rPr lang="en-US" altLang="zh-TW" dirty="0"/>
              <a:t>t2</a:t>
            </a:r>
            <a:endParaRPr lang="zh-TW" altLang="en-US" dirty="0"/>
          </a:p>
        </p:txBody>
      </p:sp>
      <p:grpSp>
        <p:nvGrpSpPr>
          <p:cNvPr id="21" name="群組 20">
            <a:extLst>
              <a:ext uri="{FF2B5EF4-FFF2-40B4-BE49-F238E27FC236}">
                <a16:creationId xmlns:a16="http://schemas.microsoft.com/office/drawing/2014/main" id="{28A8E7D4-5E38-6B1B-083C-61239A2D2A31}"/>
              </a:ext>
            </a:extLst>
          </p:cNvPr>
          <p:cNvGrpSpPr/>
          <p:nvPr/>
        </p:nvGrpSpPr>
        <p:grpSpPr>
          <a:xfrm>
            <a:off x="2194559" y="3200386"/>
            <a:ext cx="5062591" cy="567822"/>
            <a:chOff x="2681548" y="3200400"/>
            <a:chExt cx="5062591" cy="567822"/>
          </a:xfrm>
        </p:grpSpPr>
        <p:grpSp>
          <p:nvGrpSpPr>
            <p:cNvPr id="154" name="群組 153">
              <a:extLst>
                <a:ext uri="{FF2B5EF4-FFF2-40B4-BE49-F238E27FC236}">
                  <a16:creationId xmlns:a16="http://schemas.microsoft.com/office/drawing/2014/main" id="{D3151497-4F35-018C-541E-D5B3FD08AF31}"/>
                </a:ext>
              </a:extLst>
            </p:cNvPr>
            <p:cNvGrpSpPr/>
            <p:nvPr/>
          </p:nvGrpSpPr>
          <p:grpSpPr>
            <a:xfrm>
              <a:off x="2681548" y="3200400"/>
              <a:ext cx="5062591" cy="567822"/>
              <a:chOff x="1369896" y="1828794"/>
              <a:chExt cx="5062591" cy="567822"/>
            </a:xfrm>
          </p:grpSpPr>
          <p:grpSp>
            <p:nvGrpSpPr>
              <p:cNvPr id="155" name="群組 154">
                <a:extLst>
                  <a:ext uri="{FF2B5EF4-FFF2-40B4-BE49-F238E27FC236}">
                    <a16:creationId xmlns:a16="http://schemas.microsoft.com/office/drawing/2014/main" id="{8F2D50CD-D0B7-9CDC-87C4-8A64CF016F14}"/>
                  </a:ext>
                </a:extLst>
              </p:cNvPr>
              <p:cNvGrpSpPr/>
              <p:nvPr/>
            </p:nvGrpSpPr>
            <p:grpSpPr>
              <a:xfrm>
                <a:off x="2194409" y="1828795"/>
                <a:ext cx="946151" cy="567820"/>
                <a:chOff x="1750267" y="2441405"/>
                <a:chExt cx="946151" cy="567820"/>
              </a:xfrm>
            </p:grpSpPr>
            <p:cxnSp>
              <p:nvCxnSpPr>
                <p:cNvPr id="196" name="直線接點 195">
                  <a:extLst>
                    <a:ext uri="{FF2B5EF4-FFF2-40B4-BE49-F238E27FC236}">
                      <a16:creationId xmlns:a16="http://schemas.microsoft.com/office/drawing/2014/main" id="{9869EAF0-C243-A78D-D36C-0C0B3F2AC1E1}"/>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7" name="群組 196">
                  <a:extLst>
                    <a:ext uri="{FF2B5EF4-FFF2-40B4-BE49-F238E27FC236}">
                      <a16:creationId xmlns:a16="http://schemas.microsoft.com/office/drawing/2014/main" id="{F4E5C2DB-4794-6793-61C4-D7E595A25E21}"/>
                    </a:ext>
                  </a:extLst>
                </p:cNvPr>
                <p:cNvGrpSpPr/>
                <p:nvPr/>
              </p:nvGrpSpPr>
              <p:grpSpPr>
                <a:xfrm>
                  <a:off x="1860803" y="2441405"/>
                  <a:ext cx="667512" cy="567820"/>
                  <a:chOff x="7377584" y="4187688"/>
                  <a:chExt cx="622379" cy="567820"/>
                </a:xfrm>
              </p:grpSpPr>
              <p:grpSp>
                <p:nvGrpSpPr>
                  <p:cNvPr id="198" name="群組 197">
                    <a:extLst>
                      <a:ext uri="{FF2B5EF4-FFF2-40B4-BE49-F238E27FC236}">
                        <a16:creationId xmlns:a16="http://schemas.microsoft.com/office/drawing/2014/main" id="{208A0E55-E27C-79B8-6222-001FF402C876}"/>
                      </a:ext>
                    </a:extLst>
                  </p:cNvPr>
                  <p:cNvGrpSpPr/>
                  <p:nvPr/>
                </p:nvGrpSpPr>
                <p:grpSpPr>
                  <a:xfrm>
                    <a:off x="7377584" y="4187688"/>
                    <a:ext cx="622379" cy="567820"/>
                    <a:chOff x="1505367" y="3287062"/>
                    <a:chExt cx="646866" cy="567820"/>
                  </a:xfrm>
                </p:grpSpPr>
                <p:sp>
                  <p:nvSpPr>
                    <p:cNvPr id="201" name="梯形 200">
                      <a:extLst>
                        <a:ext uri="{FF2B5EF4-FFF2-40B4-BE49-F238E27FC236}">
                          <a16:creationId xmlns:a16="http://schemas.microsoft.com/office/drawing/2014/main" id="{C920A2B0-D3AF-C924-982B-77A8758ED7F4}"/>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2" name="矩形 201">
                      <a:extLst>
                        <a:ext uri="{FF2B5EF4-FFF2-40B4-BE49-F238E27FC236}">
                          <a16:creationId xmlns:a16="http://schemas.microsoft.com/office/drawing/2014/main" id="{E38B5886-9D7B-DDEA-36A8-09AF65FC4F07}"/>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9" name="矩形 198">
                    <a:extLst>
                      <a:ext uri="{FF2B5EF4-FFF2-40B4-BE49-F238E27FC236}">
                        <a16:creationId xmlns:a16="http://schemas.microsoft.com/office/drawing/2014/main" id="{6322A424-ABAC-8C5B-B2A1-CD848036AFDF}"/>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矩形 199">
                    <a:extLst>
                      <a:ext uri="{FF2B5EF4-FFF2-40B4-BE49-F238E27FC236}">
                        <a16:creationId xmlns:a16="http://schemas.microsoft.com/office/drawing/2014/main" id="{B0ED74C4-E640-E0A5-5980-C984398DD277}"/>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6" name="群組 155">
                <a:extLst>
                  <a:ext uri="{FF2B5EF4-FFF2-40B4-BE49-F238E27FC236}">
                    <a16:creationId xmlns:a16="http://schemas.microsoft.com/office/drawing/2014/main" id="{10AC31EC-D93A-1AF6-9AAC-3574A4C3E7F6}"/>
                  </a:ext>
                </a:extLst>
              </p:cNvPr>
              <p:cNvGrpSpPr/>
              <p:nvPr/>
            </p:nvGrpSpPr>
            <p:grpSpPr>
              <a:xfrm>
                <a:off x="3018360" y="1828796"/>
                <a:ext cx="946151" cy="564955"/>
                <a:chOff x="1750267" y="2441405"/>
                <a:chExt cx="946151" cy="564955"/>
              </a:xfrm>
            </p:grpSpPr>
            <p:cxnSp>
              <p:nvCxnSpPr>
                <p:cNvPr id="189" name="直線接點 188">
                  <a:extLst>
                    <a:ext uri="{FF2B5EF4-FFF2-40B4-BE49-F238E27FC236}">
                      <a16:creationId xmlns:a16="http://schemas.microsoft.com/office/drawing/2014/main" id="{8682C9EF-5953-AA86-F759-5ADC705D97EA}"/>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0" name="群組 189">
                  <a:extLst>
                    <a:ext uri="{FF2B5EF4-FFF2-40B4-BE49-F238E27FC236}">
                      <a16:creationId xmlns:a16="http://schemas.microsoft.com/office/drawing/2014/main" id="{38BA479B-1AAB-7448-32E9-F75BCBC21215}"/>
                    </a:ext>
                  </a:extLst>
                </p:cNvPr>
                <p:cNvGrpSpPr/>
                <p:nvPr/>
              </p:nvGrpSpPr>
              <p:grpSpPr>
                <a:xfrm>
                  <a:off x="1860803" y="2441405"/>
                  <a:ext cx="667512" cy="564955"/>
                  <a:chOff x="7377584" y="4187688"/>
                  <a:chExt cx="622379" cy="564955"/>
                </a:xfrm>
              </p:grpSpPr>
              <p:grpSp>
                <p:nvGrpSpPr>
                  <p:cNvPr id="191" name="群組 190">
                    <a:extLst>
                      <a:ext uri="{FF2B5EF4-FFF2-40B4-BE49-F238E27FC236}">
                        <a16:creationId xmlns:a16="http://schemas.microsoft.com/office/drawing/2014/main" id="{0F7E9984-974A-17EA-C975-EBE083DF2800}"/>
                      </a:ext>
                    </a:extLst>
                  </p:cNvPr>
                  <p:cNvGrpSpPr/>
                  <p:nvPr/>
                </p:nvGrpSpPr>
                <p:grpSpPr>
                  <a:xfrm>
                    <a:off x="7377584" y="4187688"/>
                    <a:ext cx="622379" cy="523410"/>
                    <a:chOff x="1505367" y="3287062"/>
                    <a:chExt cx="646866" cy="523410"/>
                  </a:xfrm>
                </p:grpSpPr>
                <p:sp>
                  <p:nvSpPr>
                    <p:cNvPr id="194" name="梯形 193">
                      <a:extLst>
                        <a:ext uri="{FF2B5EF4-FFF2-40B4-BE49-F238E27FC236}">
                          <a16:creationId xmlns:a16="http://schemas.microsoft.com/office/drawing/2014/main" id="{407DD65D-D117-64F7-FDC7-B5E4B9796740}"/>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矩形 194">
                      <a:extLst>
                        <a:ext uri="{FF2B5EF4-FFF2-40B4-BE49-F238E27FC236}">
                          <a16:creationId xmlns:a16="http://schemas.microsoft.com/office/drawing/2014/main" id="{3E8D6C93-F191-E8DB-66C8-7D6E5D145E7B}"/>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2" name="矩形 191">
                    <a:extLst>
                      <a:ext uri="{FF2B5EF4-FFF2-40B4-BE49-F238E27FC236}">
                        <a16:creationId xmlns:a16="http://schemas.microsoft.com/office/drawing/2014/main" id="{1D89AB7D-2920-9A1E-8397-DE0B2AAE8F1F}"/>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矩形 192">
                    <a:extLst>
                      <a:ext uri="{FF2B5EF4-FFF2-40B4-BE49-F238E27FC236}">
                        <a16:creationId xmlns:a16="http://schemas.microsoft.com/office/drawing/2014/main" id="{1A345FC9-21CF-337B-7372-0B916C8D2407}"/>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7" name="群組 156">
                <a:extLst>
                  <a:ext uri="{FF2B5EF4-FFF2-40B4-BE49-F238E27FC236}">
                    <a16:creationId xmlns:a16="http://schemas.microsoft.com/office/drawing/2014/main" id="{CDB08DE3-F51E-5DA6-770A-0EA569790CC7}"/>
                  </a:ext>
                </a:extLst>
              </p:cNvPr>
              <p:cNvGrpSpPr/>
              <p:nvPr/>
            </p:nvGrpSpPr>
            <p:grpSpPr>
              <a:xfrm>
                <a:off x="3835643" y="1828796"/>
                <a:ext cx="946151" cy="567818"/>
                <a:chOff x="1750267" y="2441405"/>
                <a:chExt cx="946151" cy="567818"/>
              </a:xfrm>
            </p:grpSpPr>
            <p:cxnSp>
              <p:nvCxnSpPr>
                <p:cNvPr id="182" name="直線接點 181">
                  <a:extLst>
                    <a:ext uri="{FF2B5EF4-FFF2-40B4-BE49-F238E27FC236}">
                      <a16:creationId xmlns:a16="http://schemas.microsoft.com/office/drawing/2014/main" id="{7897B68F-A94A-743D-D913-A844925245A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83" name="群組 182">
                  <a:extLst>
                    <a:ext uri="{FF2B5EF4-FFF2-40B4-BE49-F238E27FC236}">
                      <a16:creationId xmlns:a16="http://schemas.microsoft.com/office/drawing/2014/main" id="{22EF1704-209C-6CF4-6369-BEB7927CBAE8}"/>
                    </a:ext>
                  </a:extLst>
                </p:cNvPr>
                <p:cNvGrpSpPr/>
                <p:nvPr/>
              </p:nvGrpSpPr>
              <p:grpSpPr>
                <a:xfrm>
                  <a:off x="1860803" y="2441405"/>
                  <a:ext cx="667512" cy="567818"/>
                  <a:chOff x="7377584" y="4187688"/>
                  <a:chExt cx="622379" cy="567818"/>
                </a:xfrm>
              </p:grpSpPr>
              <p:grpSp>
                <p:nvGrpSpPr>
                  <p:cNvPr id="184" name="群組 183">
                    <a:extLst>
                      <a:ext uri="{FF2B5EF4-FFF2-40B4-BE49-F238E27FC236}">
                        <a16:creationId xmlns:a16="http://schemas.microsoft.com/office/drawing/2014/main" id="{0C711976-F00E-4C90-9EBB-67034512266B}"/>
                      </a:ext>
                    </a:extLst>
                  </p:cNvPr>
                  <p:cNvGrpSpPr/>
                  <p:nvPr/>
                </p:nvGrpSpPr>
                <p:grpSpPr>
                  <a:xfrm>
                    <a:off x="7377584" y="4187688"/>
                    <a:ext cx="622379" cy="567818"/>
                    <a:chOff x="1505367" y="3287062"/>
                    <a:chExt cx="646866" cy="567818"/>
                  </a:xfrm>
                </p:grpSpPr>
                <p:sp>
                  <p:nvSpPr>
                    <p:cNvPr id="187" name="梯形 186">
                      <a:extLst>
                        <a:ext uri="{FF2B5EF4-FFF2-40B4-BE49-F238E27FC236}">
                          <a16:creationId xmlns:a16="http://schemas.microsoft.com/office/drawing/2014/main" id="{78D6AA16-56B6-7657-0BCB-61E7CA07272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8" name="矩形 187">
                      <a:extLst>
                        <a:ext uri="{FF2B5EF4-FFF2-40B4-BE49-F238E27FC236}">
                          <a16:creationId xmlns:a16="http://schemas.microsoft.com/office/drawing/2014/main" id="{60653BDC-8721-0DDD-DA26-266925DA72CF}"/>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5" name="矩形 184">
                    <a:extLst>
                      <a:ext uri="{FF2B5EF4-FFF2-40B4-BE49-F238E27FC236}">
                        <a16:creationId xmlns:a16="http://schemas.microsoft.com/office/drawing/2014/main" id="{0F25BDCA-645A-88C3-C9C7-8E4D6D16E0A2}"/>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a:extLst>
                      <a:ext uri="{FF2B5EF4-FFF2-40B4-BE49-F238E27FC236}">
                        <a16:creationId xmlns:a16="http://schemas.microsoft.com/office/drawing/2014/main" id="{2588ABC1-63BB-EFFC-BED8-163ABD04AF12}"/>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8" name="群組 157">
                <a:extLst>
                  <a:ext uri="{FF2B5EF4-FFF2-40B4-BE49-F238E27FC236}">
                    <a16:creationId xmlns:a16="http://schemas.microsoft.com/office/drawing/2014/main" id="{97317429-E245-19F1-2970-AFE82E8B4EF6}"/>
                  </a:ext>
                </a:extLst>
              </p:cNvPr>
              <p:cNvGrpSpPr/>
              <p:nvPr/>
            </p:nvGrpSpPr>
            <p:grpSpPr>
              <a:xfrm>
                <a:off x="4662665" y="1828797"/>
                <a:ext cx="946151" cy="564955"/>
                <a:chOff x="1750267" y="2441405"/>
                <a:chExt cx="946151" cy="564955"/>
              </a:xfrm>
            </p:grpSpPr>
            <p:cxnSp>
              <p:nvCxnSpPr>
                <p:cNvPr id="175" name="直線接點 174">
                  <a:extLst>
                    <a:ext uri="{FF2B5EF4-FFF2-40B4-BE49-F238E27FC236}">
                      <a16:creationId xmlns:a16="http://schemas.microsoft.com/office/drawing/2014/main" id="{6E3713BE-743C-FBF6-567B-D9E2F5CE54F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76" name="群組 175">
                  <a:extLst>
                    <a:ext uri="{FF2B5EF4-FFF2-40B4-BE49-F238E27FC236}">
                      <a16:creationId xmlns:a16="http://schemas.microsoft.com/office/drawing/2014/main" id="{04A0269D-BA96-D38C-75D1-578DFE537290}"/>
                    </a:ext>
                  </a:extLst>
                </p:cNvPr>
                <p:cNvGrpSpPr/>
                <p:nvPr/>
              </p:nvGrpSpPr>
              <p:grpSpPr>
                <a:xfrm>
                  <a:off x="1860803" y="2441405"/>
                  <a:ext cx="667512" cy="564955"/>
                  <a:chOff x="7377584" y="4187688"/>
                  <a:chExt cx="622379" cy="564955"/>
                </a:xfrm>
              </p:grpSpPr>
              <p:grpSp>
                <p:nvGrpSpPr>
                  <p:cNvPr id="177" name="群組 176">
                    <a:extLst>
                      <a:ext uri="{FF2B5EF4-FFF2-40B4-BE49-F238E27FC236}">
                        <a16:creationId xmlns:a16="http://schemas.microsoft.com/office/drawing/2014/main" id="{2FE5CDBD-40A7-6AC4-2EB4-66D950F4245E}"/>
                      </a:ext>
                    </a:extLst>
                  </p:cNvPr>
                  <p:cNvGrpSpPr/>
                  <p:nvPr/>
                </p:nvGrpSpPr>
                <p:grpSpPr>
                  <a:xfrm>
                    <a:off x="7377584" y="4187688"/>
                    <a:ext cx="622379" cy="507202"/>
                    <a:chOff x="1505367" y="3287062"/>
                    <a:chExt cx="646866" cy="507202"/>
                  </a:xfrm>
                </p:grpSpPr>
                <p:sp>
                  <p:nvSpPr>
                    <p:cNvPr id="180" name="梯形 179">
                      <a:extLst>
                        <a:ext uri="{FF2B5EF4-FFF2-40B4-BE49-F238E27FC236}">
                          <a16:creationId xmlns:a16="http://schemas.microsoft.com/office/drawing/2014/main" id="{F8FE8547-0ED0-11EF-54A9-EC5FF22ED6C1}"/>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1" name="矩形 180">
                      <a:extLst>
                        <a:ext uri="{FF2B5EF4-FFF2-40B4-BE49-F238E27FC236}">
                          <a16:creationId xmlns:a16="http://schemas.microsoft.com/office/drawing/2014/main" id="{4ADE5A58-9729-92C0-ED5D-70D4C71578B9}"/>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8" name="矩形 177">
                    <a:extLst>
                      <a:ext uri="{FF2B5EF4-FFF2-40B4-BE49-F238E27FC236}">
                        <a16:creationId xmlns:a16="http://schemas.microsoft.com/office/drawing/2014/main" id="{5F9CAA32-5D84-1503-C8FF-827C9AB951B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a:extLst>
                      <a:ext uri="{FF2B5EF4-FFF2-40B4-BE49-F238E27FC236}">
                        <a16:creationId xmlns:a16="http://schemas.microsoft.com/office/drawing/2014/main" id="{894E5D2E-6841-E4B2-C18C-F8D89287DC3C}"/>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59" name="群組 158">
                <a:extLst>
                  <a:ext uri="{FF2B5EF4-FFF2-40B4-BE49-F238E27FC236}">
                    <a16:creationId xmlns:a16="http://schemas.microsoft.com/office/drawing/2014/main" id="{07C8A6A0-8F4F-45A8-9A91-23050FB31CC9}"/>
                  </a:ext>
                </a:extLst>
              </p:cNvPr>
              <p:cNvGrpSpPr/>
              <p:nvPr/>
            </p:nvGrpSpPr>
            <p:grpSpPr>
              <a:xfrm>
                <a:off x="5486336" y="1828798"/>
                <a:ext cx="946151" cy="564955"/>
                <a:chOff x="1750267" y="2441405"/>
                <a:chExt cx="946151" cy="564955"/>
              </a:xfrm>
            </p:grpSpPr>
            <p:cxnSp>
              <p:nvCxnSpPr>
                <p:cNvPr id="168" name="直線接點 167">
                  <a:extLst>
                    <a:ext uri="{FF2B5EF4-FFF2-40B4-BE49-F238E27FC236}">
                      <a16:creationId xmlns:a16="http://schemas.microsoft.com/office/drawing/2014/main" id="{17239F6B-5934-232A-6A69-C4C8DF32590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69" name="群組 168">
                  <a:extLst>
                    <a:ext uri="{FF2B5EF4-FFF2-40B4-BE49-F238E27FC236}">
                      <a16:creationId xmlns:a16="http://schemas.microsoft.com/office/drawing/2014/main" id="{99DAE7EE-C77B-4AD3-ECE7-9307097DE624}"/>
                    </a:ext>
                  </a:extLst>
                </p:cNvPr>
                <p:cNvGrpSpPr/>
                <p:nvPr/>
              </p:nvGrpSpPr>
              <p:grpSpPr>
                <a:xfrm>
                  <a:off x="1860803" y="2441405"/>
                  <a:ext cx="667512" cy="564955"/>
                  <a:chOff x="7377584" y="4187688"/>
                  <a:chExt cx="622379" cy="564955"/>
                </a:xfrm>
              </p:grpSpPr>
              <p:grpSp>
                <p:nvGrpSpPr>
                  <p:cNvPr id="170" name="群組 169">
                    <a:extLst>
                      <a:ext uri="{FF2B5EF4-FFF2-40B4-BE49-F238E27FC236}">
                        <a16:creationId xmlns:a16="http://schemas.microsoft.com/office/drawing/2014/main" id="{EB25FA64-9C62-9287-9EF6-40F307228B8E}"/>
                      </a:ext>
                    </a:extLst>
                  </p:cNvPr>
                  <p:cNvGrpSpPr/>
                  <p:nvPr/>
                </p:nvGrpSpPr>
                <p:grpSpPr>
                  <a:xfrm>
                    <a:off x="7377584" y="4187688"/>
                    <a:ext cx="622379" cy="523408"/>
                    <a:chOff x="1505367" y="3287062"/>
                    <a:chExt cx="646866" cy="523408"/>
                  </a:xfrm>
                </p:grpSpPr>
                <p:sp>
                  <p:nvSpPr>
                    <p:cNvPr id="173" name="梯形 172">
                      <a:extLst>
                        <a:ext uri="{FF2B5EF4-FFF2-40B4-BE49-F238E27FC236}">
                          <a16:creationId xmlns:a16="http://schemas.microsoft.com/office/drawing/2014/main" id="{B91BCEB0-E5FD-9359-5C60-B9E7D4851359}"/>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矩形 173">
                      <a:extLst>
                        <a:ext uri="{FF2B5EF4-FFF2-40B4-BE49-F238E27FC236}">
                          <a16:creationId xmlns:a16="http://schemas.microsoft.com/office/drawing/2014/main" id="{0CD47DA7-2AE7-FA8F-3F63-19AA49541FD2}"/>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1" name="矩形 170">
                    <a:extLst>
                      <a:ext uri="{FF2B5EF4-FFF2-40B4-BE49-F238E27FC236}">
                        <a16:creationId xmlns:a16="http://schemas.microsoft.com/office/drawing/2014/main" id="{D75DC723-A618-C48E-7C33-E69E2E208F6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 name="矩形 171">
                    <a:extLst>
                      <a:ext uri="{FF2B5EF4-FFF2-40B4-BE49-F238E27FC236}">
                        <a16:creationId xmlns:a16="http://schemas.microsoft.com/office/drawing/2014/main" id="{838A06A8-3777-8FDD-5BE6-5EE2A35A0373}"/>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60" name="群組 159">
                <a:extLst>
                  <a:ext uri="{FF2B5EF4-FFF2-40B4-BE49-F238E27FC236}">
                    <a16:creationId xmlns:a16="http://schemas.microsoft.com/office/drawing/2014/main" id="{F5F3A240-6C75-310B-2EC3-E2C4892856D8}"/>
                  </a:ext>
                </a:extLst>
              </p:cNvPr>
              <p:cNvGrpSpPr/>
              <p:nvPr/>
            </p:nvGrpSpPr>
            <p:grpSpPr>
              <a:xfrm>
                <a:off x="1369896" y="1828794"/>
                <a:ext cx="946151" cy="567822"/>
                <a:chOff x="1750267" y="2441405"/>
                <a:chExt cx="946151" cy="567822"/>
              </a:xfrm>
            </p:grpSpPr>
            <p:cxnSp>
              <p:nvCxnSpPr>
                <p:cNvPr id="161" name="直線接點 160">
                  <a:extLst>
                    <a:ext uri="{FF2B5EF4-FFF2-40B4-BE49-F238E27FC236}">
                      <a16:creationId xmlns:a16="http://schemas.microsoft.com/office/drawing/2014/main" id="{58B6302C-C303-CC65-E632-8EB3BCE73F4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62" name="群組 161">
                  <a:extLst>
                    <a:ext uri="{FF2B5EF4-FFF2-40B4-BE49-F238E27FC236}">
                      <a16:creationId xmlns:a16="http://schemas.microsoft.com/office/drawing/2014/main" id="{C33FF4E0-2DE3-5CC7-1304-88DE4812E143}"/>
                    </a:ext>
                  </a:extLst>
                </p:cNvPr>
                <p:cNvGrpSpPr/>
                <p:nvPr/>
              </p:nvGrpSpPr>
              <p:grpSpPr>
                <a:xfrm>
                  <a:off x="1860803" y="2441405"/>
                  <a:ext cx="667512" cy="567822"/>
                  <a:chOff x="7377584" y="4187688"/>
                  <a:chExt cx="622379" cy="567822"/>
                </a:xfrm>
              </p:grpSpPr>
              <p:grpSp>
                <p:nvGrpSpPr>
                  <p:cNvPr id="163" name="群組 162">
                    <a:extLst>
                      <a:ext uri="{FF2B5EF4-FFF2-40B4-BE49-F238E27FC236}">
                        <a16:creationId xmlns:a16="http://schemas.microsoft.com/office/drawing/2014/main" id="{AEC15EC0-DF04-D0BB-9CF6-54193B1235F9}"/>
                      </a:ext>
                    </a:extLst>
                  </p:cNvPr>
                  <p:cNvGrpSpPr/>
                  <p:nvPr/>
                </p:nvGrpSpPr>
                <p:grpSpPr>
                  <a:xfrm>
                    <a:off x="7377584" y="4187688"/>
                    <a:ext cx="622379" cy="567822"/>
                    <a:chOff x="1505367" y="3287062"/>
                    <a:chExt cx="646866" cy="567822"/>
                  </a:xfrm>
                </p:grpSpPr>
                <p:sp>
                  <p:nvSpPr>
                    <p:cNvPr id="166" name="梯形 165">
                      <a:extLst>
                        <a:ext uri="{FF2B5EF4-FFF2-40B4-BE49-F238E27FC236}">
                          <a16:creationId xmlns:a16="http://schemas.microsoft.com/office/drawing/2014/main" id="{2FABDF5B-92FE-8B93-452C-9FF5FBB14245}"/>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7" name="矩形 166">
                      <a:extLst>
                        <a:ext uri="{FF2B5EF4-FFF2-40B4-BE49-F238E27FC236}">
                          <a16:creationId xmlns:a16="http://schemas.microsoft.com/office/drawing/2014/main" id="{AB18291D-8005-415B-69CC-F35D0DD202F4}"/>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4" name="矩形 163">
                    <a:extLst>
                      <a:ext uri="{FF2B5EF4-FFF2-40B4-BE49-F238E27FC236}">
                        <a16:creationId xmlns:a16="http://schemas.microsoft.com/office/drawing/2014/main" id="{D37AFA1A-F1FF-F073-9827-4F232917BCB3}"/>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矩形 164">
                    <a:extLst>
                      <a:ext uri="{FF2B5EF4-FFF2-40B4-BE49-F238E27FC236}">
                        <a16:creationId xmlns:a16="http://schemas.microsoft.com/office/drawing/2014/main" id="{8A4F14DF-0CAD-3F67-7016-E607DDE4370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18" name="文字方塊 17">
              <a:extLst>
                <a:ext uri="{FF2B5EF4-FFF2-40B4-BE49-F238E27FC236}">
                  <a16:creationId xmlns:a16="http://schemas.microsoft.com/office/drawing/2014/main" id="{0E784323-F9A6-C34E-D0BE-AC991533DE07}"/>
                </a:ext>
              </a:extLst>
            </p:cNvPr>
            <p:cNvSpPr txBox="1"/>
            <p:nvPr/>
          </p:nvSpPr>
          <p:spPr>
            <a:xfrm>
              <a:off x="2918412" y="3267245"/>
              <a:ext cx="420776" cy="369332"/>
            </a:xfrm>
            <a:prstGeom prst="rect">
              <a:avLst/>
            </a:prstGeom>
            <a:noFill/>
          </p:spPr>
          <p:txBody>
            <a:bodyPr wrap="square" rtlCol="0">
              <a:spAutoFit/>
            </a:bodyPr>
            <a:lstStyle/>
            <a:p>
              <a:r>
                <a:rPr lang="en-US" altLang="zh-TW" dirty="0"/>
                <a:t>t0</a:t>
              </a:r>
              <a:endParaRPr lang="zh-TW" altLang="en-US" dirty="0"/>
            </a:p>
          </p:txBody>
        </p:sp>
        <p:sp>
          <p:nvSpPr>
            <p:cNvPr id="19" name="文字方塊 18">
              <a:extLst>
                <a:ext uri="{FF2B5EF4-FFF2-40B4-BE49-F238E27FC236}">
                  <a16:creationId xmlns:a16="http://schemas.microsoft.com/office/drawing/2014/main" id="{9A0EA126-5FD6-AFDA-43EE-A3F386B4FE95}"/>
                </a:ext>
              </a:extLst>
            </p:cNvPr>
            <p:cNvSpPr txBox="1"/>
            <p:nvPr/>
          </p:nvSpPr>
          <p:spPr>
            <a:xfrm>
              <a:off x="3773419" y="3277424"/>
              <a:ext cx="420776" cy="369332"/>
            </a:xfrm>
            <a:prstGeom prst="rect">
              <a:avLst/>
            </a:prstGeom>
            <a:noFill/>
          </p:spPr>
          <p:txBody>
            <a:bodyPr wrap="square" rtlCol="0">
              <a:spAutoFit/>
            </a:bodyPr>
            <a:lstStyle/>
            <a:p>
              <a:r>
                <a:rPr lang="en-US" altLang="zh-TW" dirty="0"/>
                <a:t>t1</a:t>
              </a:r>
              <a:endParaRPr lang="zh-TW" altLang="en-US" dirty="0"/>
            </a:p>
          </p:txBody>
        </p:sp>
      </p:grpSp>
      <p:grpSp>
        <p:nvGrpSpPr>
          <p:cNvPr id="71" name="群組 70">
            <a:extLst>
              <a:ext uri="{FF2B5EF4-FFF2-40B4-BE49-F238E27FC236}">
                <a16:creationId xmlns:a16="http://schemas.microsoft.com/office/drawing/2014/main" id="{23B5C87E-18DA-19D6-F332-FF8DDC891945}"/>
              </a:ext>
            </a:extLst>
          </p:cNvPr>
          <p:cNvGrpSpPr/>
          <p:nvPr/>
        </p:nvGrpSpPr>
        <p:grpSpPr>
          <a:xfrm>
            <a:off x="3009583" y="4572000"/>
            <a:ext cx="5062591" cy="567822"/>
            <a:chOff x="2681548" y="3200400"/>
            <a:chExt cx="5062591" cy="567822"/>
          </a:xfrm>
        </p:grpSpPr>
        <p:grpSp>
          <p:nvGrpSpPr>
            <p:cNvPr id="72" name="群組 71">
              <a:extLst>
                <a:ext uri="{FF2B5EF4-FFF2-40B4-BE49-F238E27FC236}">
                  <a16:creationId xmlns:a16="http://schemas.microsoft.com/office/drawing/2014/main" id="{1FE35E55-04B7-675A-4AC5-C14BCE21DEF7}"/>
                </a:ext>
              </a:extLst>
            </p:cNvPr>
            <p:cNvGrpSpPr/>
            <p:nvPr/>
          </p:nvGrpSpPr>
          <p:grpSpPr>
            <a:xfrm>
              <a:off x="2681548" y="3200400"/>
              <a:ext cx="5062591" cy="567822"/>
              <a:chOff x="1369896" y="1828794"/>
              <a:chExt cx="5062591" cy="567822"/>
            </a:xfrm>
          </p:grpSpPr>
          <p:grpSp>
            <p:nvGrpSpPr>
              <p:cNvPr id="75" name="群組 74">
                <a:extLst>
                  <a:ext uri="{FF2B5EF4-FFF2-40B4-BE49-F238E27FC236}">
                    <a16:creationId xmlns:a16="http://schemas.microsoft.com/office/drawing/2014/main" id="{DAB1DEEE-F886-CFB7-0ADF-FF4FB3378E6D}"/>
                  </a:ext>
                </a:extLst>
              </p:cNvPr>
              <p:cNvGrpSpPr/>
              <p:nvPr/>
            </p:nvGrpSpPr>
            <p:grpSpPr>
              <a:xfrm>
                <a:off x="2194409" y="1828795"/>
                <a:ext cx="946151" cy="567820"/>
                <a:chOff x="1750267" y="2441405"/>
                <a:chExt cx="946151" cy="567820"/>
              </a:xfrm>
            </p:grpSpPr>
            <p:cxnSp>
              <p:nvCxnSpPr>
                <p:cNvPr id="216" name="直線接點 215">
                  <a:extLst>
                    <a:ext uri="{FF2B5EF4-FFF2-40B4-BE49-F238E27FC236}">
                      <a16:creationId xmlns:a16="http://schemas.microsoft.com/office/drawing/2014/main" id="{AF361854-EDB3-6F21-2A75-E6B6F465EDED}"/>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18" name="群組 217">
                  <a:extLst>
                    <a:ext uri="{FF2B5EF4-FFF2-40B4-BE49-F238E27FC236}">
                      <a16:creationId xmlns:a16="http://schemas.microsoft.com/office/drawing/2014/main" id="{3AC29181-E0E8-7613-7E42-BFDA0B1655D6}"/>
                    </a:ext>
                  </a:extLst>
                </p:cNvPr>
                <p:cNvGrpSpPr/>
                <p:nvPr/>
              </p:nvGrpSpPr>
              <p:grpSpPr>
                <a:xfrm>
                  <a:off x="1860803" y="2441405"/>
                  <a:ext cx="667512" cy="567820"/>
                  <a:chOff x="7377584" y="4187688"/>
                  <a:chExt cx="622379" cy="567820"/>
                </a:xfrm>
              </p:grpSpPr>
              <p:grpSp>
                <p:nvGrpSpPr>
                  <p:cNvPr id="219" name="群組 218">
                    <a:extLst>
                      <a:ext uri="{FF2B5EF4-FFF2-40B4-BE49-F238E27FC236}">
                        <a16:creationId xmlns:a16="http://schemas.microsoft.com/office/drawing/2014/main" id="{22A72E78-65E3-63E5-CE48-99C42EC202C2}"/>
                      </a:ext>
                    </a:extLst>
                  </p:cNvPr>
                  <p:cNvGrpSpPr/>
                  <p:nvPr/>
                </p:nvGrpSpPr>
                <p:grpSpPr>
                  <a:xfrm>
                    <a:off x="7377584" y="4187688"/>
                    <a:ext cx="622379" cy="567820"/>
                    <a:chOff x="1505367" y="3287062"/>
                    <a:chExt cx="646866" cy="567820"/>
                  </a:xfrm>
                </p:grpSpPr>
                <p:sp>
                  <p:nvSpPr>
                    <p:cNvPr id="222" name="梯形 221">
                      <a:extLst>
                        <a:ext uri="{FF2B5EF4-FFF2-40B4-BE49-F238E27FC236}">
                          <a16:creationId xmlns:a16="http://schemas.microsoft.com/office/drawing/2014/main" id="{57D236CD-A79C-1E1B-CE6B-E4FC225E8DCF}"/>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3" name="矩形 222">
                      <a:extLst>
                        <a:ext uri="{FF2B5EF4-FFF2-40B4-BE49-F238E27FC236}">
                          <a16:creationId xmlns:a16="http://schemas.microsoft.com/office/drawing/2014/main" id="{D5857D74-6189-0F6E-DC7A-2517F9A17C30}"/>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0" name="矩形 219">
                    <a:extLst>
                      <a:ext uri="{FF2B5EF4-FFF2-40B4-BE49-F238E27FC236}">
                        <a16:creationId xmlns:a16="http://schemas.microsoft.com/office/drawing/2014/main" id="{A67B2F67-2DAD-7766-0DBB-BA04EDCA588A}"/>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 name="矩形 220">
                    <a:extLst>
                      <a:ext uri="{FF2B5EF4-FFF2-40B4-BE49-F238E27FC236}">
                        <a16:creationId xmlns:a16="http://schemas.microsoft.com/office/drawing/2014/main" id="{FD5E33D5-3955-EA48-1148-5147D1B4F89B}"/>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6" name="群組 75">
                <a:extLst>
                  <a:ext uri="{FF2B5EF4-FFF2-40B4-BE49-F238E27FC236}">
                    <a16:creationId xmlns:a16="http://schemas.microsoft.com/office/drawing/2014/main" id="{F96C51F2-6442-EBB8-4156-7EA8D369AA7C}"/>
                  </a:ext>
                </a:extLst>
              </p:cNvPr>
              <p:cNvGrpSpPr/>
              <p:nvPr/>
            </p:nvGrpSpPr>
            <p:grpSpPr>
              <a:xfrm>
                <a:off x="3018360" y="1828796"/>
                <a:ext cx="946151" cy="564955"/>
                <a:chOff x="1750267" y="2441405"/>
                <a:chExt cx="946151" cy="564955"/>
              </a:xfrm>
            </p:grpSpPr>
            <p:cxnSp>
              <p:nvCxnSpPr>
                <p:cNvPr id="209" name="直線接點 208">
                  <a:extLst>
                    <a:ext uri="{FF2B5EF4-FFF2-40B4-BE49-F238E27FC236}">
                      <a16:creationId xmlns:a16="http://schemas.microsoft.com/office/drawing/2014/main" id="{6966A02F-7EE1-4866-BFC0-E07D25B7ED51}"/>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10" name="群組 209">
                  <a:extLst>
                    <a:ext uri="{FF2B5EF4-FFF2-40B4-BE49-F238E27FC236}">
                      <a16:creationId xmlns:a16="http://schemas.microsoft.com/office/drawing/2014/main" id="{39518630-3A2A-B034-486E-A3595E5420EB}"/>
                    </a:ext>
                  </a:extLst>
                </p:cNvPr>
                <p:cNvGrpSpPr/>
                <p:nvPr/>
              </p:nvGrpSpPr>
              <p:grpSpPr>
                <a:xfrm>
                  <a:off x="1860803" y="2441405"/>
                  <a:ext cx="667512" cy="564955"/>
                  <a:chOff x="7377584" y="4187688"/>
                  <a:chExt cx="622379" cy="564955"/>
                </a:xfrm>
              </p:grpSpPr>
              <p:grpSp>
                <p:nvGrpSpPr>
                  <p:cNvPr id="211" name="群組 210">
                    <a:extLst>
                      <a:ext uri="{FF2B5EF4-FFF2-40B4-BE49-F238E27FC236}">
                        <a16:creationId xmlns:a16="http://schemas.microsoft.com/office/drawing/2014/main" id="{C72D3577-572F-BC49-40EB-F10EF286017A}"/>
                      </a:ext>
                    </a:extLst>
                  </p:cNvPr>
                  <p:cNvGrpSpPr/>
                  <p:nvPr/>
                </p:nvGrpSpPr>
                <p:grpSpPr>
                  <a:xfrm>
                    <a:off x="7377584" y="4187688"/>
                    <a:ext cx="622379" cy="523410"/>
                    <a:chOff x="1505367" y="3287062"/>
                    <a:chExt cx="646866" cy="523410"/>
                  </a:xfrm>
                </p:grpSpPr>
                <p:sp>
                  <p:nvSpPr>
                    <p:cNvPr id="214" name="梯形 213">
                      <a:extLst>
                        <a:ext uri="{FF2B5EF4-FFF2-40B4-BE49-F238E27FC236}">
                          <a16:creationId xmlns:a16="http://schemas.microsoft.com/office/drawing/2014/main" id="{29DC0354-5209-4B79-7CF8-39A3DBADBE69}"/>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5" name="矩形 214">
                      <a:extLst>
                        <a:ext uri="{FF2B5EF4-FFF2-40B4-BE49-F238E27FC236}">
                          <a16:creationId xmlns:a16="http://schemas.microsoft.com/office/drawing/2014/main" id="{A8B4444C-22B6-F047-B3EB-F232EFEBD1AD}"/>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2" name="矩形 211">
                    <a:extLst>
                      <a:ext uri="{FF2B5EF4-FFF2-40B4-BE49-F238E27FC236}">
                        <a16:creationId xmlns:a16="http://schemas.microsoft.com/office/drawing/2014/main" id="{761C1CE0-1B65-F4DE-8BA0-E0F8A4A38A51}"/>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 name="矩形 212">
                    <a:extLst>
                      <a:ext uri="{FF2B5EF4-FFF2-40B4-BE49-F238E27FC236}">
                        <a16:creationId xmlns:a16="http://schemas.microsoft.com/office/drawing/2014/main" id="{94E995F0-E7B6-CF69-D99B-F8B073B0101A}"/>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7" name="群組 76">
                <a:extLst>
                  <a:ext uri="{FF2B5EF4-FFF2-40B4-BE49-F238E27FC236}">
                    <a16:creationId xmlns:a16="http://schemas.microsoft.com/office/drawing/2014/main" id="{B16EBBEF-F4D2-0696-D961-E3D7D775FC66}"/>
                  </a:ext>
                </a:extLst>
              </p:cNvPr>
              <p:cNvGrpSpPr/>
              <p:nvPr/>
            </p:nvGrpSpPr>
            <p:grpSpPr>
              <a:xfrm>
                <a:off x="3835643" y="1828796"/>
                <a:ext cx="946151" cy="567818"/>
                <a:chOff x="1750267" y="2441405"/>
                <a:chExt cx="946151" cy="567818"/>
              </a:xfrm>
            </p:grpSpPr>
            <p:cxnSp>
              <p:nvCxnSpPr>
                <p:cNvPr id="108" name="直線接點 107">
                  <a:extLst>
                    <a:ext uri="{FF2B5EF4-FFF2-40B4-BE49-F238E27FC236}">
                      <a16:creationId xmlns:a16="http://schemas.microsoft.com/office/drawing/2014/main" id="{6FEBD8D6-AFCA-47EB-076F-E86146F898AF}"/>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0" name="群組 109">
                  <a:extLst>
                    <a:ext uri="{FF2B5EF4-FFF2-40B4-BE49-F238E27FC236}">
                      <a16:creationId xmlns:a16="http://schemas.microsoft.com/office/drawing/2014/main" id="{DC152BCF-70E9-163E-3EE9-960D63524022}"/>
                    </a:ext>
                  </a:extLst>
                </p:cNvPr>
                <p:cNvGrpSpPr/>
                <p:nvPr/>
              </p:nvGrpSpPr>
              <p:grpSpPr>
                <a:xfrm>
                  <a:off x="1860803" y="2441405"/>
                  <a:ext cx="667512" cy="567818"/>
                  <a:chOff x="7377584" y="4187688"/>
                  <a:chExt cx="622379" cy="567818"/>
                </a:xfrm>
              </p:grpSpPr>
              <p:grpSp>
                <p:nvGrpSpPr>
                  <p:cNvPr id="204" name="群組 203">
                    <a:extLst>
                      <a:ext uri="{FF2B5EF4-FFF2-40B4-BE49-F238E27FC236}">
                        <a16:creationId xmlns:a16="http://schemas.microsoft.com/office/drawing/2014/main" id="{696A658A-5C8E-9375-757C-FEB6F21AA0D6}"/>
                      </a:ext>
                    </a:extLst>
                  </p:cNvPr>
                  <p:cNvGrpSpPr/>
                  <p:nvPr/>
                </p:nvGrpSpPr>
                <p:grpSpPr>
                  <a:xfrm>
                    <a:off x="7377584" y="4187688"/>
                    <a:ext cx="622379" cy="567818"/>
                    <a:chOff x="1505367" y="3287062"/>
                    <a:chExt cx="646866" cy="567818"/>
                  </a:xfrm>
                </p:grpSpPr>
                <p:sp>
                  <p:nvSpPr>
                    <p:cNvPr id="207" name="梯形 206">
                      <a:extLst>
                        <a:ext uri="{FF2B5EF4-FFF2-40B4-BE49-F238E27FC236}">
                          <a16:creationId xmlns:a16="http://schemas.microsoft.com/office/drawing/2014/main" id="{05D5C12B-91BB-7781-C9B9-F0C141E25F7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8" name="矩形 207">
                      <a:extLst>
                        <a:ext uri="{FF2B5EF4-FFF2-40B4-BE49-F238E27FC236}">
                          <a16:creationId xmlns:a16="http://schemas.microsoft.com/office/drawing/2014/main" id="{6065372E-FA29-2705-BD2E-54CEA3BA2361}"/>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5" name="矩形 204">
                    <a:extLst>
                      <a:ext uri="{FF2B5EF4-FFF2-40B4-BE49-F238E27FC236}">
                        <a16:creationId xmlns:a16="http://schemas.microsoft.com/office/drawing/2014/main" id="{75E713EA-8B4A-98F8-CE7A-82E3597C0537}"/>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 name="矩形 205">
                    <a:extLst>
                      <a:ext uri="{FF2B5EF4-FFF2-40B4-BE49-F238E27FC236}">
                        <a16:creationId xmlns:a16="http://schemas.microsoft.com/office/drawing/2014/main" id="{4FDC4803-B670-A2D7-5B88-FF6ACC7F7873}"/>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a:extLst>
                  <a:ext uri="{FF2B5EF4-FFF2-40B4-BE49-F238E27FC236}">
                    <a16:creationId xmlns:a16="http://schemas.microsoft.com/office/drawing/2014/main" id="{A674423E-E152-AD1A-65C1-F0411F0D4876}"/>
                  </a:ext>
                </a:extLst>
              </p:cNvPr>
              <p:cNvGrpSpPr/>
              <p:nvPr/>
            </p:nvGrpSpPr>
            <p:grpSpPr>
              <a:xfrm>
                <a:off x="4662665" y="1828797"/>
                <a:ext cx="946151" cy="564955"/>
                <a:chOff x="1750267" y="2441405"/>
                <a:chExt cx="946151" cy="564955"/>
              </a:xfrm>
            </p:grpSpPr>
            <p:cxnSp>
              <p:nvCxnSpPr>
                <p:cNvPr id="98" name="直線接點 97">
                  <a:extLst>
                    <a:ext uri="{FF2B5EF4-FFF2-40B4-BE49-F238E27FC236}">
                      <a16:creationId xmlns:a16="http://schemas.microsoft.com/office/drawing/2014/main" id="{E48449BA-1329-7E35-BC10-6A2F562BEBB2}"/>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99" name="群組 98">
                  <a:extLst>
                    <a:ext uri="{FF2B5EF4-FFF2-40B4-BE49-F238E27FC236}">
                      <a16:creationId xmlns:a16="http://schemas.microsoft.com/office/drawing/2014/main" id="{78D077AF-F85E-C01F-E5C9-2143EA4E3C5B}"/>
                    </a:ext>
                  </a:extLst>
                </p:cNvPr>
                <p:cNvGrpSpPr/>
                <p:nvPr/>
              </p:nvGrpSpPr>
              <p:grpSpPr>
                <a:xfrm>
                  <a:off x="1860803" y="2441405"/>
                  <a:ext cx="667512" cy="564955"/>
                  <a:chOff x="7377584" y="4187688"/>
                  <a:chExt cx="622379" cy="564955"/>
                </a:xfrm>
              </p:grpSpPr>
              <p:grpSp>
                <p:nvGrpSpPr>
                  <p:cNvPr id="100" name="群組 99">
                    <a:extLst>
                      <a:ext uri="{FF2B5EF4-FFF2-40B4-BE49-F238E27FC236}">
                        <a16:creationId xmlns:a16="http://schemas.microsoft.com/office/drawing/2014/main" id="{4A51F75D-5C66-EA85-16F1-8956C6504070}"/>
                      </a:ext>
                    </a:extLst>
                  </p:cNvPr>
                  <p:cNvGrpSpPr/>
                  <p:nvPr/>
                </p:nvGrpSpPr>
                <p:grpSpPr>
                  <a:xfrm>
                    <a:off x="7377584" y="4187688"/>
                    <a:ext cx="622379" cy="507202"/>
                    <a:chOff x="1505367" y="3287062"/>
                    <a:chExt cx="646866" cy="507202"/>
                  </a:xfrm>
                </p:grpSpPr>
                <p:sp>
                  <p:nvSpPr>
                    <p:cNvPr id="103" name="梯形 102">
                      <a:extLst>
                        <a:ext uri="{FF2B5EF4-FFF2-40B4-BE49-F238E27FC236}">
                          <a16:creationId xmlns:a16="http://schemas.microsoft.com/office/drawing/2014/main" id="{7257A850-3AF8-E848-FE11-8F42EDB47F8B}"/>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矩形 106">
                      <a:extLst>
                        <a:ext uri="{FF2B5EF4-FFF2-40B4-BE49-F238E27FC236}">
                          <a16:creationId xmlns:a16="http://schemas.microsoft.com/office/drawing/2014/main" id="{989DA096-23BB-6388-69F2-6BA7605AC272}"/>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1" name="矩形 100">
                    <a:extLst>
                      <a:ext uri="{FF2B5EF4-FFF2-40B4-BE49-F238E27FC236}">
                        <a16:creationId xmlns:a16="http://schemas.microsoft.com/office/drawing/2014/main" id="{178F7ED5-1C88-746B-BF5F-732CAAAFBB5D}"/>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AF825E7A-1AF7-1156-2DF8-85B520D32AE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9" name="群組 78">
                <a:extLst>
                  <a:ext uri="{FF2B5EF4-FFF2-40B4-BE49-F238E27FC236}">
                    <a16:creationId xmlns:a16="http://schemas.microsoft.com/office/drawing/2014/main" id="{DA0A8CBF-D8CB-D0C5-E8E0-2DD8D61B2D31}"/>
                  </a:ext>
                </a:extLst>
              </p:cNvPr>
              <p:cNvGrpSpPr/>
              <p:nvPr/>
            </p:nvGrpSpPr>
            <p:grpSpPr>
              <a:xfrm>
                <a:off x="5486336" y="1828798"/>
                <a:ext cx="946151" cy="564955"/>
                <a:chOff x="1750267" y="2441405"/>
                <a:chExt cx="946151" cy="564955"/>
              </a:xfrm>
            </p:grpSpPr>
            <p:cxnSp>
              <p:nvCxnSpPr>
                <p:cNvPr id="91" name="直線接點 90">
                  <a:extLst>
                    <a:ext uri="{FF2B5EF4-FFF2-40B4-BE49-F238E27FC236}">
                      <a16:creationId xmlns:a16="http://schemas.microsoft.com/office/drawing/2014/main" id="{7924C2C5-AF44-30D2-04EB-AD26AE3E326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92" name="群組 91">
                  <a:extLst>
                    <a:ext uri="{FF2B5EF4-FFF2-40B4-BE49-F238E27FC236}">
                      <a16:creationId xmlns:a16="http://schemas.microsoft.com/office/drawing/2014/main" id="{031F2006-886A-7B28-D3C6-A3278D30D259}"/>
                    </a:ext>
                  </a:extLst>
                </p:cNvPr>
                <p:cNvGrpSpPr/>
                <p:nvPr/>
              </p:nvGrpSpPr>
              <p:grpSpPr>
                <a:xfrm>
                  <a:off x="1860803" y="2441405"/>
                  <a:ext cx="667512" cy="564955"/>
                  <a:chOff x="7377584" y="4187688"/>
                  <a:chExt cx="622379" cy="564955"/>
                </a:xfrm>
              </p:grpSpPr>
              <p:grpSp>
                <p:nvGrpSpPr>
                  <p:cNvPr id="93" name="群組 92">
                    <a:extLst>
                      <a:ext uri="{FF2B5EF4-FFF2-40B4-BE49-F238E27FC236}">
                        <a16:creationId xmlns:a16="http://schemas.microsoft.com/office/drawing/2014/main" id="{FA59B507-B0BF-F337-DDFC-21558DC626B0}"/>
                      </a:ext>
                    </a:extLst>
                  </p:cNvPr>
                  <p:cNvGrpSpPr/>
                  <p:nvPr/>
                </p:nvGrpSpPr>
                <p:grpSpPr>
                  <a:xfrm>
                    <a:off x="7377584" y="4187688"/>
                    <a:ext cx="622379" cy="523408"/>
                    <a:chOff x="1505367" y="3287062"/>
                    <a:chExt cx="646866" cy="523408"/>
                  </a:xfrm>
                </p:grpSpPr>
                <p:sp>
                  <p:nvSpPr>
                    <p:cNvPr id="96" name="梯形 95">
                      <a:extLst>
                        <a:ext uri="{FF2B5EF4-FFF2-40B4-BE49-F238E27FC236}">
                          <a16:creationId xmlns:a16="http://schemas.microsoft.com/office/drawing/2014/main" id="{A18EF64E-8E49-4E63-679A-FB0A32B57C28}"/>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 name="矩形 96">
                      <a:extLst>
                        <a:ext uri="{FF2B5EF4-FFF2-40B4-BE49-F238E27FC236}">
                          <a16:creationId xmlns:a16="http://schemas.microsoft.com/office/drawing/2014/main" id="{5672A628-28D3-C682-A4F8-A6B1BD2D629B}"/>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4" name="矩形 93">
                    <a:extLst>
                      <a:ext uri="{FF2B5EF4-FFF2-40B4-BE49-F238E27FC236}">
                        <a16:creationId xmlns:a16="http://schemas.microsoft.com/office/drawing/2014/main" id="{FE930A9A-46DD-7CA5-6EB5-1E6017181090}"/>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a:extLst>
                      <a:ext uri="{FF2B5EF4-FFF2-40B4-BE49-F238E27FC236}">
                        <a16:creationId xmlns:a16="http://schemas.microsoft.com/office/drawing/2014/main" id="{CD8EDE6B-92FA-4262-415B-0AA015E9FED8}"/>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80" name="群組 79">
                <a:extLst>
                  <a:ext uri="{FF2B5EF4-FFF2-40B4-BE49-F238E27FC236}">
                    <a16:creationId xmlns:a16="http://schemas.microsoft.com/office/drawing/2014/main" id="{EC6B8E0F-A358-34C9-9029-34C7E7BDFAD4}"/>
                  </a:ext>
                </a:extLst>
              </p:cNvPr>
              <p:cNvGrpSpPr/>
              <p:nvPr/>
            </p:nvGrpSpPr>
            <p:grpSpPr>
              <a:xfrm>
                <a:off x="1369896" y="1828794"/>
                <a:ext cx="946151" cy="567822"/>
                <a:chOff x="1750267" y="2441405"/>
                <a:chExt cx="946151" cy="567822"/>
              </a:xfrm>
            </p:grpSpPr>
            <p:cxnSp>
              <p:nvCxnSpPr>
                <p:cNvPr id="81" name="直線接點 80">
                  <a:extLst>
                    <a:ext uri="{FF2B5EF4-FFF2-40B4-BE49-F238E27FC236}">
                      <a16:creationId xmlns:a16="http://schemas.microsoft.com/office/drawing/2014/main" id="{F80776FB-86DB-5445-EEDA-A62BEB8539C5}"/>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2" name="群組 81">
                  <a:extLst>
                    <a:ext uri="{FF2B5EF4-FFF2-40B4-BE49-F238E27FC236}">
                      <a16:creationId xmlns:a16="http://schemas.microsoft.com/office/drawing/2014/main" id="{67BBA866-A437-FF97-C1A6-EFEEF41A1367}"/>
                    </a:ext>
                  </a:extLst>
                </p:cNvPr>
                <p:cNvGrpSpPr/>
                <p:nvPr/>
              </p:nvGrpSpPr>
              <p:grpSpPr>
                <a:xfrm>
                  <a:off x="1860803" y="2441405"/>
                  <a:ext cx="667512" cy="567822"/>
                  <a:chOff x="7377584" y="4187688"/>
                  <a:chExt cx="622379" cy="567822"/>
                </a:xfrm>
              </p:grpSpPr>
              <p:grpSp>
                <p:nvGrpSpPr>
                  <p:cNvPr id="85" name="群組 84">
                    <a:extLst>
                      <a:ext uri="{FF2B5EF4-FFF2-40B4-BE49-F238E27FC236}">
                        <a16:creationId xmlns:a16="http://schemas.microsoft.com/office/drawing/2014/main" id="{1AEF8B56-6307-76F9-404D-2896BA84A28F}"/>
                      </a:ext>
                    </a:extLst>
                  </p:cNvPr>
                  <p:cNvGrpSpPr/>
                  <p:nvPr/>
                </p:nvGrpSpPr>
                <p:grpSpPr>
                  <a:xfrm>
                    <a:off x="7377584" y="4187688"/>
                    <a:ext cx="622379" cy="567822"/>
                    <a:chOff x="1505367" y="3287062"/>
                    <a:chExt cx="646866" cy="567822"/>
                  </a:xfrm>
                </p:grpSpPr>
                <p:sp>
                  <p:nvSpPr>
                    <p:cNvPr id="89" name="梯形 88">
                      <a:extLst>
                        <a:ext uri="{FF2B5EF4-FFF2-40B4-BE49-F238E27FC236}">
                          <a16:creationId xmlns:a16="http://schemas.microsoft.com/office/drawing/2014/main" id="{4EDBFA4E-5A37-C369-3AA6-E06D916375A0}"/>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矩形 89">
                      <a:extLst>
                        <a:ext uri="{FF2B5EF4-FFF2-40B4-BE49-F238E27FC236}">
                          <a16:creationId xmlns:a16="http://schemas.microsoft.com/office/drawing/2014/main" id="{D8E79FC9-AA39-D9B3-CDF3-AA3776C84FC6}"/>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86">
                    <a:extLst>
                      <a:ext uri="{FF2B5EF4-FFF2-40B4-BE49-F238E27FC236}">
                        <a16:creationId xmlns:a16="http://schemas.microsoft.com/office/drawing/2014/main" id="{E1856C95-29AF-0628-B29F-137B5EB60655}"/>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B090F2A9-DB99-E6BD-F234-C0C6C3A70DCE}"/>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73" name="文字方塊 72">
              <a:extLst>
                <a:ext uri="{FF2B5EF4-FFF2-40B4-BE49-F238E27FC236}">
                  <a16:creationId xmlns:a16="http://schemas.microsoft.com/office/drawing/2014/main" id="{F2F36136-0DD6-D83D-76B3-C612CA57F2F8}"/>
                </a:ext>
              </a:extLst>
            </p:cNvPr>
            <p:cNvSpPr txBox="1"/>
            <p:nvPr/>
          </p:nvSpPr>
          <p:spPr>
            <a:xfrm>
              <a:off x="2918412" y="3267245"/>
              <a:ext cx="420776" cy="369332"/>
            </a:xfrm>
            <a:prstGeom prst="rect">
              <a:avLst/>
            </a:prstGeom>
            <a:noFill/>
          </p:spPr>
          <p:txBody>
            <a:bodyPr wrap="square" rtlCol="0">
              <a:spAutoFit/>
            </a:bodyPr>
            <a:lstStyle/>
            <a:p>
              <a:r>
                <a:rPr lang="en-US" altLang="zh-TW" dirty="0"/>
                <a:t>t0</a:t>
              </a:r>
              <a:endParaRPr lang="zh-TW" altLang="en-US" dirty="0"/>
            </a:p>
          </p:txBody>
        </p:sp>
        <p:sp>
          <p:nvSpPr>
            <p:cNvPr id="74" name="文字方塊 73">
              <a:extLst>
                <a:ext uri="{FF2B5EF4-FFF2-40B4-BE49-F238E27FC236}">
                  <a16:creationId xmlns:a16="http://schemas.microsoft.com/office/drawing/2014/main" id="{52A523CC-075B-E3B7-897C-33C21C23DCEA}"/>
                </a:ext>
              </a:extLst>
            </p:cNvPr>
            <p:cNvSpPr txBox="1"/>
            <p:nvPr/>
          </p:nvSpPr>
          <p:spPr>
            <a:xfrm>
              <a:off x="3773419" y="3277424"/>
              <a:ext cx="420776" cy="369332"/>
            </a:xfrm>
            <a:prstGeom prst="rect">
              <a:avLst/>
            </a:prstGeom>
            <a:noFill/>
          </p:spPr>
          <p:txBody>
            <a:bodyPr wrap="square" rtlCol="0">
              <a:spAutoFit/>
            </a:bodyPr>
            <a:lstStyle/>
            <a:p>
              <a:r>
                <a:rPr lang="en-US" altLang="zh-TW" dirty="0"/>
                <a:t>t1</a:t>
              </a:r>
              <a:endParaRPr lang="zh-TW" altLang="en-US" dirty="0"/>
            </a:p>
          </p:txBody>
        </p:sp>
      </p:grpSp>
      <p:cxnSp>
        <p:nvCxnSpPr>
          <p:cNvPr id="224" name="直線接點 223">
            <a:extLst>
              <a:ext uri="{FF2B5EF4-FFF2-40B4-BE49-F238E27FC236}">
                <a16:creationId xmlns:a16="http://schemas.microsoft.com/office/drawing/2014/main" id="{E187695E-6906-6E17-9582-E5176183BA1B}"/>
              </a:ext>
            </a:extLst>
          </p:cNvPr>
          <p:cNvCxnSpPr>
            <a:cxnSpLocks/>
          </p:cNvCxnSpPr>
          <p:nvPr/>
        </p:nvCxnSpPr>
        <p:spPr>
          <a:xfrm flipV="1">
            <a:off x="3251195" y="1508760"/>
            <a:ext cx="0" cy="42530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829EF048-11D0-381B-190E-8DBE390848C7}"/>
              </a:ext>
            </a:extLst>
          </p:cNvPr>
          <p:cNvCxnSpPr>
            <a:cxnSpLocks/>
          </p:cNvCxnSpPr>
          <p:nvPr/>
        </p:nvCxnSpPr>
        <p:spPr>
          <a:xfrm flipV="1">
            <a:off x="2423159" y="1508760"/>
            <a:ext cx="0" cy="42530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522741F9-3FA9-B6C5-1CEC-B842FDDE37F8}"/>
              </a:ext>
            </a:extLst>
          </p:cNvPr>
          <p:cNvCxnSpPr>
            <a:cxnSpLocks/>
          </p:cNvCxnSpPr>
          <p:nvPr/>
        </p:nvCxnSpPr>
        <p:spPr>
          <a:xfrm flipV="1">
            <a:off x="1604482" y="1508760"/>
            <a:ext cx="0" cy="42530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2141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24"/>
                                        </p:tgtEl>
                                        <p:attrNameLst>
                                          <p:attrName>style.visibility</p:attrName>
                                        </p:attrNameLst>
                                      </p:cBhvr>
                                      <p:to>
                                        <p:strVal val="hidden"/>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5.55112E-17 -1.85185E-6 L -0.06745 -1.85185E-6 " pathEditMode="relative" rAng="0" ptsTypes="AA">
                                      <p:cBhvr>
                                        <p:cTn id="11" dur="2000" fill="hold"/>
                                        <p:tgtEl>
                                          <p:spTgt spid="21"/>
                                        </p:tgtEl>
                                        <p:attrNameLst>
                                          <p:attrName>ppt_x</p:attrName>
                                          <p:attrName>ppt_y</p:attrName>
                                        </p:attrNameLst>
                                      </p:cBhvr>
                                      <p:rCtr x="-3372" y="0"/>
                                    </p:animMotion>
                                  </p:childTnLst>
                                </p:cTn>
                              </p:par>
                              <p:par>
                                <p:cTn id="12" presetID="42" presetClass="path" presetSubtype="0" accel="50000" decel="50000" fill="hold" nodeType="withEffect">
                                  <p:stCondLst>
                                    <p:cond delay="0"/>
                                  </p:stCondLst>
                                  <p:childTnLst>
                                    <p:animMotion origin="layout" path="M 2.91667E-6 -1.85185E-6 L -0.13425 -1.85185E-6 " pathEditMode="relative" rAng="0" ptsTypes="AA">
                                      <p:cBhvr>
                                        <p:cTn id="13" dur="2000" fill="hold"/>
                                        <p:tgtEl>
                                          <p:spTgt spid="71"/>
                                        </p:tgtEl>
                                        <p:attrNameLst>
                                          <p:attrName>ppt_x</p:attrName>
                                          <p:attrName>ppt_y</p:attrName>
                                        </p:attrNameLst>
                                      </p:cBhvr>
                                      <p:rCtr x="-6719" y="0"/>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75D8BB53-0C34-0DCF-BEEA-FB1F3A8E224E}"/>
              </a:ext>
            </a:extLst>
          </p:cNvPr>
          <p:cNvSpPr/>
          <p:nvPr/>
        </p:nvSpPr>
        <p:spPr>
          <a:xfrm rot="10800000">
            <a:off x="3021105" y="1550893"/>
            <a:ext cx="6149787" cy="395343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BD8E3293-CA08-2A19-ABD9-0AEC6B622A5A}"/>
              </a:ext>
            </a:extLst>
          </p:cNvPr>
          <p:cNvSpPr/>
          <p:nvPr/>
        </p:nvSpPr>
        <p:spPr>
          <a:xfrm rot="10800000">
            <a:off x="3325906" y="1963270"/>
            <a:ext cx="5549152" cy="3525161"/>
          </a:xfrm>
          <a:prstGeom prst="triangle">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10" name="等腰三角形 9">
            <a:extLst>
              <a:ext uri="{FF2B5EF4-FFF2-40B4-BE49-F238E27FC236}">
                <a16:creationId xmlns:a16="http://schemas.microsoft.com/office/drawing/2014/main" id="{8AF864DB-50D2-60C0-214D-ED50A5327074}"/>
              </a:ext>
            </a:extLst>
          </p:cNvPr>
          <p:cNvSpPr/>
          <p:nvPr/>
        </p:nvSpPr>
        <p:spPr>
          <a:xfrm rot="10800000">
            <a:off x="3747246" y="2499284"/>
            <a:ext cx="4715435" cy="2924695"/>
          </a:xfrm>
          <a:prstGeom prst="triangle">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8" name="等腰三角形 7">
            <a:extLst>
              <a:ext uri="{FF2B5EF4-FFF2-40B4-BE49-F238E27FC236}">
                <a16:creationId xmlns:a16="http://schemas.microsoft.com/office/drawing/2014/main" id="{6F2460B2-26CE-C9C4-6654-65E1F1DAF4C3}"/>
              </a:ext>
            </a:extLst>
          </p:cNvPr>
          <p:cNvSpPr/>
          <p:nvPr/>
        </p:nvSpPr>
        <p:spPr>
          <a:xfrm rot="10800000">
            <a:off x="4146734" y="3030219"/>
            <a:ext cx="3876677" cy="2455334"/>
          </a:xfrm>
          <a:prstGeom prst="triangle">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7" name="等腰三角形 6">
            <a:extLst>
              <a:ext uri="{FF2B5EF4-FFF2-40B4-BE49-F238E27FC236}">
                <a16:creationId xmlns:a16="http://schemas.microsoft.com/office/drawing/2014/main" id="{3D573BBE-2AFD-B942-4473-98872A132533}"/>
              </a:ext>
            </a:extLst>
          </p:cNvPr>
          <p:cNvSpPr/>
          <p:nvPr/>
        </p:nvSpPr>
        <p:spPr>
          <a:xfrm rot="10800000">
            <a:off x="4658613" y="3635276"/>
            <a:ext cx="2877670" cy="1831507"/>
          </a:xfrm>
          <a:prstGeom prst="triangl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5" name="等腰三角形 4">
            <a:extLst>
              <a:ext uri="{FF2B5EF4-FFF2-40B4-BE49-F238E27FC236}">
                <a16:creationId xmlns:a16="http://schemas.microsoft.com/office/drawing/2014/main" id="{EE87D781-06D5-C194-6380-5E18BE1619BB}"/>
              </a:ext>
            </a:extLst>
          </p:cNvPr>
          <p:cNvSpPr/>
          <p:nvPr/>
        </p:nvSpPr>
        <p:spPr>
          <a:xfrm rot="10800000">
            <a:off x="5011271" y="4096870"/>
            <a:ext cx="2172820" cy="1407458"/>
          </a:xfrm>
          <a:prstGeom prst="triangl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What is the DDR?</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6" name="文字方塊 5">
            <a:extLst>
              <a:ext uri="{FF2B5EF4-FFF2-40B4-BE49-F238E27FC236}">
                <a16:creationId xmlns:a16="http://schemas.microsoft.com/office/drawing/2014/main" id="{09AFDB1F-238F-9D4E-D72F-2C59DB1FE5DB}"/>
              </a:ext>
            </a:extLst>
          </p:cNvPr>
          <p:cNvSpPr txBox="1"/>
          <p:nvPr/>
        </p:nvSpPr>
        <p:spPr>
          <a:xfrm>
            <a:off x="5231466" y="4096870"/>
            <a:ext cx="1729068" cy="369332"/>
          </a:xfrm>
          <a:prstGeom prst="rect">
            <a:avLst/>
          </a:prstGeom>
          <a:noFill/>
        </p:spPr>
        <p:txBody>
          <a:bodyPr wrap="square" rtlCol="0">
            <a:spAutoFit/>
          </a:bodyPr>
          <a:lstStyle/>
          <a:p>
            <a:r>
              <a:rPr lang="en-US" altLang="zh-TW" dirty="0"/>
              <a:t>Row &amp; Column</a:t>
            </a:r>
          </a:p>
        </p:txBody>
      </p:sp>
      <p:sp>
        <p:nvSpPr>
          <p:cNvPr id="12" name="文字方塊 11">
            <a:extLst>
              <a:ext uri="{FF2B5EF4-FFF2-40B4-BE49-F238E27FC236}">
                <a16:creationId xmlns:a16="http://schemas.microsoft.com/office/drawing/2014/main" id="{E6D34A58-CD97-4F98-8311-D1B71605257D}"/>
              </a:ext>
            </a:extLst>
          </p:cNvPr>
          <p:cNvSpPr txBox="1"/>
          <p:nvPr/>
        </p:nvSpPr>
        <p:spPr>
          <a:xfrm>
            <a:off x="4611781" y="3620649"/>
            <a:ext cx="1729068" cy="369332"/>
          </a:xfrm>
          <a:prstGeom prst="rect">
            <a:avLst/>
          </a:prstGeom>
          <a:noFill/>
        </p:spPr>
        <p:txBody>
          <a:bodyPr wrap="square" rtlCol="0">
            <a:spAutoFit/>
          </a:bodyPr>
          <a:lstStyle/>
          <a:p>
            <a:pPr algn="ctr"/>
            <a:r>
              <a:rPr lang="en-US" altLang="zh-TW" dirty="0"/>
              <a:t>Bank</a:t>
            </a:r>
          </a:p>
        </p:txBody>
      </p:sp>
      <p:sp>
        <p:nvSpPr>
          <p:cNvPr id="13" name="文字方塊 12">
            <a:extLst>
              <a:ext uri="{FF2B5EF4-FFF2-40B4-BE49-F238E27FC236}">
                <a16:creationId xmlns:a16="http://schemas.microsoft.com/office/drawing/2014/main" id="{6D1276F1-3FD6-2121-F766-EF462EFB4288}"/>
              </a:ext>
            </a:extLst>
          </p:cNvPr>
          <p:cNvSpPr txBox="1"/>
          <p:nvPr/>
        </p:nvSpPr>
        <p:spPr>
          <a:xfrm>
            <a:off x="3348876" y="2023064"/>
            <a:ext cx="1729068" cy="369332"/>
          </a:xfrm>
          <a:prstGeom prst="rect">
            <a:avLst/>
          </a:prstGeom>
          <a:noFill/>
        </p:spPr>
        <p:txBody>
          <a:bodyPr wrap="square" rtlCol="0">
            <a:spAutoFit/>
          </a:bodyPr>
          <a:lstStyle/>
          <a:p>
            <a:pPr algn="ctr"/>
            <a:r>
              <a:rPr lang="en-US" altLang="zh-TW" dirty="0" err="1"/>
              <a:t>Dimm</a:t>
            </a:r>
            <a:endParaRPr lang="en-US" altLang="zh-TW" dirty="0"/>
          </a:p>
        </p:txBody>
      </p:sp>
      <p:sp>
        <p:nvSpPr>
          <p:cNvPr id="14" name="文字方塊 13">
            <a:extLst>
              <a:ext uri="{FF2B5EF4-FFF2-40B4-BE49-F238E27FC236}">
                <a16:creationId xmlns:a16="http://schemas.microsoft.com/office/drawing/2014/main" id="{ABA171C1-695B-9CCC-E4D3-1059B32BDF11}"/>
              </a:ext>
            </a:extLst>
          </p:cNvPr>
          <p:cNvSpPr txBox="1"/>
          <p:nvPr/>
        </p:nvSpPr>
        <p:spPr>
          <a:xfrm>
            <a:off x="3747247" y="2580085"/>
            <a:ext cx="1729068" cy="369332"/>
          </a:xfrm>
          <a:prstGeom prst="rect">
            <a:avLst/>
          </a:prstGeom>
          <a:noFill/>
        </p:spPr>
        <p:txBody>
          <a:bodyPr wrap="square" rtlCol="0">
            <a:spAutoFit/>
          </a:bodyPr>
          <a:lstStyle/>
          <a:p>
            <a:pPr algn="ctr"/>
            <a:r>
              <a:rPr lang="en-US" altLang="zh-TW" dirty="0"/>
              <a:t>Rank</a:t>
            </a:r>
          </a:p>
        </p:txBody>
      </p:sp>
      <p:sp>
        <p:nvSpPr>
          <p:cNvPr id="15" name="文字方塊 14">
            <a:extLst>
              <a:ext uri="{FF2B5EF4-FFF2-40B4-BE49-F238E27FC236}">
                <a16:creationId xmlns:a16="http://schemas.microsoft.com/office/drawing/2014/main" id="{E7822FE1-A42D-655D-D0D9-D8972275CBC7}"/>
              </a:ext>
            </a:extLst>
          </p:cNvPr>
          <p:cNvSpPr txBox="1"/>
          <p:nvPr/>
        </p:nvSpPr>
        <p:spPr>
          <a:xfrm>
            <a:off x="4146736" y="3149972"/>
            <a:ext cx="1729068" cy="369332"/>
          </a:xfrm>
          <a:prstGeom prst="rect">
            <a:avLst/>
          </a:prstGeom>
          <a:noFill/>
        </p:spPr>
        <p:txBody>
          <a:bodyPr wrap="square" rtlCol="0">
            <a:spAutoFit/>
          </a:bodyPr>
          <a:lstStyle/>
          <a:p>
            <a:pPr algn="ctr"/>
            <a:r>
              <a:rPr lang="en-US" altLang="zh-TW" dirty="0"/>
              <a:t>Chip</a:t>
            </a:r>
          </a:p>
        </p:txBody>
      </p:sp>
      <p:sp>
        <p:nvSpPr>
          <p:cNvPr id="16" name="文字方塊 15">
            <a:extLst>
              <a:ext uri="{FF2B5EF4-FFF2-40B4-BE49-F238E27FC236}">
                <a16:creationId xmlns:a16="http://schemas.microsoft.com/office/drawing/2014/main" id="{EB014E22-C365-DE33-D919-A811A05F5A73}"/>
              </a:ext>
            </a:extLst>
          </p:cNvPr>
          <p:cNvSpPr txBox="1"/>
          <p:nvPr/>
        </p:nvSpPr>
        <p:spPr>
          <a:xfrm>
            <a:off x="2924686" y="1535870"/>
            <a:ext cx="1729068" cy="369332"/>
          </a:xfrm>
          <a:prstGeom prst="rect">
            <a:avLst/>
          </a:prstGeom>
          <a:noFill/>
        </p:spPr>
        <p:txBody>
          <a:bodyPr wrap="square" rtlCol="0">
            <a:spAutoFit/>
          </a:bodyPr>
          <a:lstStyle/>
          <a:p>
            <a:pPr algn="ctr"/>
            <a:r>
              <a:rPr lang="en-US" altLang="zh-TW" dirty="0"/>
              <a:t>Channel</a:t>
            </a:r>
          </a:p>
        </p:txBody>
      </p:sp>
      <p:sp>
        <p:nvSpPr>
          <p:cNvPr id="17" name="矩形 16">
            <a:extLst>
              <a:ext uri="{FF2B5EF4-FFF2-40B4-BE49-F238E27FC236}">
                <a16:creationId xmlns:a16="http://schemas.microsoft.com/office/drawing/2014/main" id="{BD964A1E-7BDE-6BDB-F808-8B585900B185}"/>
              </a:ext>
            </a:extLst>
          </p:cNvPr>
          <p:cNvSpPr/>
          <p:nvPr/>
        </p:nvSpPr>
        <p:spPr>
          <a:xfrm rot="2259403">
            <a:off x="7585826" y="1098089"/>
            <a:ext cx="568703" cy="5106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85DC4BB-4A18-53CB-FB71-8C98E229489A}"/>
              </a:ext>
            </a:extLst>
          </p:cNvPr>
          <p:cNvSpPr/>
          <p:nvPr/>
        </p:nvSpPr>
        <p:spPr>
          <a:xfrm rot="19331039">
            <a:off x="3967939" y="919525"/>
            <a:ext cx="568703" cy="5310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圖片 19">
            <a:extLst>
              <a:ext uri="{FF2B5EF4-FFF2-40B4-BE49-F238E27FC236}">
                <a16:creationId xmlns:a16="http://schemas.microsoft.com/office/drawing/2014/main" id="{0D92B7FC-1671-0DE1-1180-112476E514C0}"/>
              </a:ext>
            </a:extLst>
          </p:cNvPr>
          <p:cNvPicPr>
            <a:picLocks noChangeAspect="1"/>
          </p:cNvPicPr>
          <p:nvPr/>
        </p:nvPicPr>
        <p:blipFill>
          <a:blip r:embed="rId4"/>
          <a:stretch>
            <a:fillRect/>
          </a:stretch>
        </p:blipFill>
        <p:spPr>
          <a:xfrm rot="16200000">
            <a:off x="-445372" y="2899595"/>
            <a:ext cx="4675241" cy="1219200"/>
          </a:xfrm>
          <a:prstGeom prst="rect">
            <a:avLst/>
          </a:prstGeom>
        </p:spPr>
      </p:pic>
      <p:cxnSp>
        <p:nvCxnSpPr>
          <p:cNvPr id="22" name="直線單箭頭接點 21">
            <a:extLst>
              <a:ext uri="{FF2B5EF4-FFF2-40B4-BE49-F238E27FC236}">
                <a16:creationId xmlns:a16="http://schemas.microsoft.com/office/drawing/2014/main" id="{4DD7E795-CB2C-4860-7DCA-F48A16C632A3}"/>
              </a:ext>
            </a:extLst>
          </p:cNvPr>
          <p:cNvCxnSpPr>
            <a:cxnSpLocks/>
            <a:stCxn id="18" idx="3"/>
          </p:cNvCxnSpPr>
          <p:nvPr/>
        </p:nvCxnSpPr>
        <p:spPr>
          <a:xfrm flipH="1" flipV="1">
            <a:off x="1881168" y="3084270"/>
            <a:ext cx="2595756" cy="3162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7C6A884B-72F4-7542-30BC-B1BEED029248}"/>
              </a:ext>
            </a:extLst>
          </p:cNvPr>
          <p:cNvCxnSpPr>
            <a:cxnSpLocks/>
          </p:cNvCxnSpPr>
          <p:nvPr/>
        </p:nvCxnSpPr>
        <p:spPr>
          <a:xfrm flipH="1" flipV="1">
            <a:off x="2260822" y="1620831"/>
            <a:ext cx="1314830" cy="6167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圖片 29">
            <a:extLst>
              <a:ext uri="{FF2B5EF4-FFF2-40B4-BE49-F238E27FC236}">
                <a16:creationId xmlns:a16="http://schemas.microsoft.com/office/drawing/2014/main" id="{D3F29D7E-1884-CEE4-EA49-47152371CABF}"/>
              </a:ext>
            </a:extLst>
          </p:cNvPr>
          <p:cNvPicPr>
            <a:picLocks noChangeAspect="1"/>
          </p:cNvPicPr>
          <p:nvPr/>
        </p:nvPicPr>
        <p:blipFill>
          <a:blip r:embed="rId5"/>
          <a:stretch>
            <a:fillRect/>
          </a:stretch>
        </p:blipFill>
        <p:spPr>
          <a:xfrm>
            <a:off x="7547860" y="1303234"/>
            <a:ext cx="4463580" cy="3897204"/>
          </a:xfrm>
          <a:prstGeom prst="rect">
            <a:avLst/>
          </a:prstGeom>
        </p:spPr>
      </p:pic>
      <p:sp>
        <p:nvSpPr>
          <p:cNvPr id="37" name="矩形 36">
            <a:extLst>
              <a:ext uri="{FF2B5EF4-FFF2-40B4-BE49-F238E27FC236}">
                <a16:creationId xmlns:a16="http://schemas.microsoft.com/office/drawing/2014/main" id="{91D51AE9-2231-DBCD-735D-5790B4329ED6}"/>
              </a:ext>
            </a:extLst>
          </p:cNvPr>
          <p:cNvSpPr/>
          <p:nvPr/>
        </p:nvSpPr>
        <p:spPr>
          <a:xfrm>
            <a:off x="1675542" y="3783106"/>
            <a:ext cx="389142" cy="1721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左中括弧 10">
            <a:extLst>
              <a:ext uri="{FF2B5EF4-FFF2-40B4-BE49-F238E27FC236}">
                <a16:creationId xmlns:a16="http://schemas.microsoft.com/office/drawing/2014/main" id="{96D531E3-2FE3-9FA8-8960-B270DE739E92}"/>
              </a:ext>
            </a:extLst>
          </p:cNvPr>
          <p:cNvSpPr/>
          <p:nvPr/>
        </p:nvSpPr>
        <p:spPr>
          <a:xfrm rot="8026082">
            <a:off x="10680739" y="2497270"/>
            <a:ext cx="508753" cy="286548"/>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 name="左中括弧 18">
            <a:extLst>
              <a:ext uri="{FF2B5EF4-FFF2-40B4-BE49-F238E27FC236}">
                <a16:creationId xmlns:a16="http://schemas.microsoft.com/office/drawing/2014/main" id="{76B83A06-67B2-98D8-3ABB-C808F2C7038F}"/>
              </a:ext>
            </a:extLst>
          </p:cNvPr>
          <p:cNvSpPr/>
          <p:nvPr/>
        </p:nvSpPr>
        <p:spPr>
          <a:xfrm rot="18715426">
            <a:off x="8573499" y="5020227"/>
            <a:ext cx="508753" cy="286548"/>
          </a:xfrm>
          <a:prstGeom prst="leftBracket">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4" name="接點: 弧形 23">
            <a:extLst>
              <a:ext uri="{FF2B5EF4-FFF2-40B4-BE49-F238E27FC236}">
                <a16:creationId xmlns:a16="http://schemas.microsoft.com/office/drawing/2014/main" id="{217924CD-7DA5-8397-F8C3-6B466778F2C6}"/>
              </a:ext>
            </a:extLst>
          </p:cNvPr>
          <p:cNvCxnSpPr>
            <a:cxnSpLocks/>
          </p:cNvCxnSpPr>
          <p:nvPr/>
        </p:nvCxnSpPr>
        <p:spPr>
          <a:xfrm rot="10800000" flipV="1">
            <a:off x="9664793" y="2923350"/>
            <a:ext cx="664316" cy="203282"/>
          </a:xfrm>
          <a:prstGeom prst="curvedConnector3">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接點: 弧形 24">
            <a:extLst>
              <a:ext uri="{FF2B5EF4-FFF2-40B4-BE49-F238E27FC236}">
                <a16:creationId xmlns:a16="http://schemas.microsoft.com/office/drawing/2014/main" id="{A40F0390-9F78-B7DD-129F-EC6DD80D27FE}"/>
              </a:ext>
            </a:extLst>
          </p:cNvPr>
          <p:cNvCxnSpPr>
            <a:cxnSpLocks/>
          </p:cNvCxnSpPr>
          <p:nvPr/>
        </p:nvCxnSpPr>
        <p:spPr>
          <a:xfrm rot="5400000" flipH="1" flipV="1">
            <a:off x="8350460" y="4182573"/>
            <a:ext cx="1126549" cy="233537"/>
          </a:xfrm>
          <a:prstGeom prst="curvedConnector3">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線單箭頭接點 32">
            <a:extLst>
              <a:ext uri="{FF2B5EF4-FFF2-40B4-BE49-F238E27FC236}">
                <a16:creationId xmlns:a16="http://schemas.microsoft.com/office/drawing/2014/main" id="{7A2DD4D5-D3A2-0106-C67C-E1A12FD89866}"/>
              </a:ext>
            </a:extLst>
          </p:cNvPr>
          <p:cNvCxnSpPr>
            <a:cxnSpLocks/>
          </p:cNvCxnSpPr>
          <p:nvPr/>
        </p:nvCxnSpPr>
        <p:spPr>
          <a:xfrm>
            <a:off x="6243759" y="1793443"/>
            <a:ext cx="1294012" cy="3395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橢圓 38">
            <a:extLst>
              <a:ext uri="{FF2B5EF4-FFF2-40B4-BE49-F238E27FC236}">
                <a16:creationId xmlns:a16="http://schemas.microsoft.com/office/drawing/2014/main" id="{41132F02-DB1F-79B1-D14B-FA386DD9E2D5}"/>
              </a:ext>
            </a:extLst>
          </p:cNvPr>
          <p:cNvSpPr/>
          <p:nvPr/>
        </p:nvSpPr>
        <p:spPr>
          <a:xfrm>
            <a:off x="1305618" y="1456295"/>
            <a:ext cx="1129699" cy="1984321"/>
          </a:xfrm>
          <a:prstGeom prst="ellipse">
            <a:avLst/>
          </a:prstGeom>
          <a:noFill/>
          <a:ln w="3810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5A844334-84C4-4694-9D82-F8DF2F727F6A}"/>
              </a:ext>
            </a:extLst>
          </p:cNvPr>
          <p:cNvCxnSpPr>
            <a:cxnSpLocks/>
          </p:cNvCxnSpPr>
          <p:nvPr/>
        </p:nvCxnSpPr>
        <p:spPr>
          <a:xfrm flipH="1" flipV="1">
            <a:off x="2384631" y="2779456"/>
            <a:ext cx="1616916" cy="280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ECE432EC-89F1-CCD5-CADD-15BED7554223}"/>
              </a:ext>
            </a:extLst>
          </p:cNvPr>
          <p:cNvPicPr>
            <a:picLocks noChangeAspect="1"/>
          </p:cNvPicPr>
          <p:nvPr/>
        </p:nvPicPr>
        <p:blipFill>
          <a:blip r:embed="rId6"/>
          <a:stretch>
            <a:fillRect/>
          </a:stretch>
        </p:blipFill>
        <p:spPr>
          <a:xfrm>
            <a:off x="7508923" y="3977854"/>
            <a:ext cx="4362450" cy="1819275"/>
          </a:xfrm>
          <a:prstGeom prst="rect">
            <a:avLst/>
          </a:prstGeom>
        </p:spPr>
      </p:pic>
    </p:spTree>
    <p:custDataLst>
      <p:tags r:id="rId1"/>
    </p:custDataLst>
    <p:extLst>
      <p:ext uri="{BB962C8B-B14F-4D97-AF65-F5344CB8AC3E}">
        <p14:creationId xmlns:p14="http://schemas.microsoft.com/office/powerpoint/2010/main" val="205639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9" grpId="0" animBg="1"/>
      <p:bldP spid="19" grpId="1" animBg="1"/>
      <p:bldP spid="3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Read Leveling</a:t>
            </a:r>
            <a:r>
              <a:rPr lang="zh-TW" altLang="en-US" dirty="0"/>
              <a:t> </a:t>
            </a:r>
            <a:r>
              <a:rPr lang="en-US" altLang="zh-TW" dirty="0"/>
              <a:t>&amp;</a:t>
            </a:r>
            <a:r>
              <a:rPr lang="zh-TW" altLang="en-US" dirty="0"/>
              <a:t> </a:t>
            </a:r>
            <a:r>
              <a:rPr lang="en-US" altLang="zh-TW" dirty="0"/>
              <a:t>PRBS</a:t>
            </a:r>
            <a:br>
              <a:rPr lang="en-US" dirty="0"/>
            </a:b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50</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73" name="文字方塊 72">
            <a:extLst>
              <a:ext uri="{FF2B5EF4-FFF2-40B4-BE49-F238E27FC236}">
                <a16:creationId xmlns:a16="http://schemas.microsoft.com/office/drawing/2014/main" id="{FEC46D2C-657E-E7BA-DDD1-7ED531258C3F}"/>
              </a:ext>
            </a:extLst>
          </p:cNvPr>
          <p:cNvSpPr txBox="1"/>
          <p:nvPr/>
        </p:nvSpPr>
        <p:spPr>
          <a:xfrm>
            <a:off x="870111" y="1552575"/>
            <a:ext cx="850052" cy="369332"/>
          </a:xfrm>
          <a:prstGeom prst="rect">
            <a:avLst/>
          </a:prstGeom>
          <a:noFill/>
        </p:spPr>
        <p:txBody>
          <a:bodyPr wrap="square" rtlCol="0">
            <a:spAutoFit/>
          </a:bodyPr>
          <a:lstStyle/>
          <a:p>
            <a:r>
              <a:rPr lang="en-US" altLang="zh-TW" dirty="0"/>
              <a:t>DQS0</a:t>
            </a:r>
            <a:endParaRPr lang="zh-TW" altLang="en-US" dirty="0"/>
          </a:p>
        </p:txBody>
      </p:sp>
      <p:sp>
        <p:nvSpPr>
          <p:cNvPr id="273" name="文字方塊 272">
            <a:extLst>
              <a:ext uri="{FF2B5EF4-FFF2-40B4-BE49-F238E27FC236}">
                <a16:creationId xmlns:a16="http://schemas.microsoft.com/office/drawing/2014/main" id="{D5FDD015-7902-EBEE-F511-8A1A7780EE2E}"/>
              </a:ext>
            </a:extLst>
          </p:cNvPr>
          <p:cNvSpPr txBox="1"/>
          <p:nvPr/>
        </p:nvSpPr>
        <p:spPr>
          <a:xfrm>
            <a:off x="17664667" y="-260647"/>
            <a:ext cx="294671" cy="369332"/>
          </a:xfrm>
          <a:prstGeom prst="rect">
            <a:avLst/>
          </a:prstGeom>
          <a:noFill/>
        </p:spPr>
        <p:txBody>
          <a:bodyPr wrap="square" rtlCol="0">
            <a:spAutoFit/>
          </a:bodyPr>
          <a:lstStyle/>
          <a:p>
            <a:r>
              <a:rPr lang="en-US" altLang="zh-TW" dirty="0"/>
              <a:t>0</a:t>
            </a:r>
            <a:endParaRPr lang="zh-TW" altLang="en-US" dirty="0"/>
          </a:p>
        </p:txBody>
      </p:sp>
      <p:sp>
        <p:nvSpPr>
          <p:cNvPr id="176" name="文字方塊 175">
            <a:extLst>
              <a:ext uri="{FF2B5EF4-FFF2-40B4-BE49-F238E27FC236}">
                <a16:creationId xmlns:a16="http://schemas.microsoft.com/office/drawing/2014/main" id="{B7A7D813-8A9B-DAE0-5D69-F96AD479633E}"/>
              </a:ext>
            </a:extLst>
          </p:cNvPr>
          <p:cNvSpPr txBox="1"/>
          <p:nvPr/>
        </p:nvSpPr>
        <p:spPr>
          <a:xfrm>
            <a:off x="857945" y="2649855"/>
            <a:ext cx="850052" cy="369332"/>
          </a:xfrm>
          <a:prstGeom prst="rect">
            <a:avLst/>
          </a:prstGeom>
          <a:noFill/>
        </p:spPr>
        <p:txBody>
          <a:bodyPr wrap="square" rtlCol="0">
            <a:spAutoFit/>
          </a:bodyPr>
          <a:lstStyle/>
          <a:p>
            <a:r>
              <a:rPr lang="en-US" altLang="zh-TW" dirty="0"/>
              <a:t>DQ0</a:t>
            </a:r>
            <a:endParaRPr lang="zh-TW" altLang="en-US" dirty="0"/>
          </a:p>
        </p:txBody>
      </p:sp>
      <p:grpSp>
        <p:nvGrpSpPr>
          <p:cNvPr id="340" name="群組 339">
            <a:extLst>
              <a:ext uri="{FF2B5EF4-FFF2-40B4-BE49-F238E27FC236}">
                <a16:creationId xmlns:a16="http://schemas.microsoft.com/office/drawing/2014/main" id="{729955AB-5BAA-A184-C127-E79E5BD782CE}"/>
              </a:ext>
            </a:extLst>
          </p:cNvPr>
          <p:cNvGrpSpPr/>
          <p:nvPr/>
        </p:nvGrpSpPr>
        <p:grpSpPr>
          <a:xfrm>
            <a:off x="2467267" y="2466975"/>
            <a:ext cx="7488738" cy="651990"/>
            <a:chOff x="3136230" y="3200400"/>
            <a:chExt cx="5489730" cy="477679"/>
          </a:xfrm>
        </p:grpSpPr>
        <p:grpSp>
          <p:nvGrpSpPr>
            <p:cNvPr id="299" name="群組 298">
              <a:extLst>
                <a:ext uri="{FF2B5EF4-FFF2-40B4-BE49-F238E27FC236}">
                  <a16:creationId xmlns:a16="http://schemas.microsoft.com/office/drawing/2014/main" id="{ADDFE432-F3CF-2060-88C3-39E084ABD65D}"/>
                </a:ext>
              </a:extLst>
            </p:cNvPr>
            <p:cNvGrpSpPr/>
            <p:nvPr/>
          </p:nvGrpSpPr>
          <p:grpSpPr>
            <a:xfrm>
              <a:off x="3136230" y="3200400"/>
              <a:ext cx="5489730" cy="474509"/>
              <a:chOff x="2551176" y="4417421"/>
              <a:chExt cx="5489730" cy="474509"/>
            </a:xfrm>
          </p:grpSpPr>
          <p:grpSp>
            <p:nvGrpSpPr>
              <p:cNvPr id="237" name="群組 236">
                <a:extLst>
                  <a:ext uri="{FF2B5EF4-FFF2-40B4-BE49-F238E27FC236}">
                    <a16:creationId xmlns:a16="http://schemas.microsoft.com/office/drawing/2014/main" id="{C7F3CB31-9D39-6BF2-CFCF-126E433C3235}"/>
                  </a:ext>
                </a:extLst>
              </p:cNvPr>
              <p:cNvGrpSpPr/>
              <p:nvPr/>
            </p:nvGrpSpPr>
            <p:grpSpPr>
              <a:xfrm>
                <a:off x="2551176" y="4417421"/>
                <a:ext cx="824513" cy="472214"/>
                <a:chOff x="4114305" y="3199895"/>
                <a:chExt cx="824513" cy="472214"/>
              </a:xfrm>
            </p:grpSpPr>
            <p:cxnSp>
              <p:nvCxnSpPr>
                <p:cNvPr id="268" name="直線接點 267">
                  <a:extLst>
                    <a:ext uri="{FF2B5EF4-FFF2-40B4-BE49-F238E27FC236}">
                      <a16:creationId xmlns:a16="http://schemas.microsoft.com/office/drawing/2014/main" id="{B9922652-41A8-192A-CCB5-F944BF5B6CD0}"/>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9" name="直線接點 268">
                  <a:extLst>
                    <a:ext uri="{FF2B5EF4-FFF2-40B4-BE49-F238E27FC236}">
                      <a16:creationId xmlns:a16="http://schemas.microsoft.com/office/drawing/2014/main" id="{5DBBBAE6-7077-89EF-AB83-A17278D51F67}"/>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0" name="直線接點 269">
                  <a:extLst>
                    <a:ext uri="{FF2B5EF4-FFF2-40B4-BE49-F238E27FC236}">
                      <a16:creationId xmlns:a16="http://schemas.microsoft.com/office/drawing/2014/main" id="{B31B8217-C586-0ED0-1930-4EF888621012}"/>
                    </a:ext>
                  </a:extLst>
                </p:cNvPr>
                <p:cNvCxnSpPr>
                  <a:cxnSpLocks/>
                </p:cNvCxnSpPr>
                <p:nvPr/>
              </p:nvCxnSpPr>
              <p:spPr>
                <a:xfrm flipV="1">
                  <a:off x="432939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1" name="直線接點 270">
                  <a:extLst>
                    <a:ext uri="{FF2B5EF4-FFF2-40B4-BE49-F238E27FC236}">
                      <a16:creationId xmlns:a16="http://schemas.microsoft.com/office/drawing/2014/main" id="{B5686E1A-747D-A219-5DF4-10996368B6B6}"/>
                    </a:ext>
                  </a:extLst>
                </p:cNvPr>
                <p:cNvCxnSpPr>
                  <a:cxnSpLocks/>
                </p:cNvCxnSpPr>
                <p:nvPr/>
              </p:nvCxnSpPr>
              <p:spPr>
                <a:xfrm flipH="1" flipV="1">
                  <a:off x="433425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38" name="群組 237">
                <a:extLst>
                  <a:ext uri="{FF2B5EF4-FFF2-40B4-BE49-F238E27FC236}">
                    <a16:creationId xmlns:a16="http://schemas.microsoft.com/office/drawing/2014/main" id="{53734081-CB77-FFA2-5BFF-57D7B90FE858}"/>
                  </a:ext>
                </a:extLst>
              </p:cNvPr>
              <p:cNvGrpSpPr/>
              <p:nvPr/>
            </p:nvGrpSpPr>
            <p:grpSpPr>
              <a:xfrm>
                <a:off x="3286027" y="4417421"/>
                <a:ext cx="824513" cy="472214"/>
                <a:chOff x="4114305" y="3199895"/>
                <a:chExt cx="824513" cy="472214"/>
              </a:xfrm>
            </p:grpSpPr>
            <p:cxnSp>
              <p:nvCxnSpPr>
                <p:cNvPr id="264" name="直線接點 263">
                  <a:extLst>
                    <a:ext uri="{FF2B5EF4-FFF2-40B4-BE49-F238E27FC236}">
                      <a16:creationId xmlns:a16="http://schemas.microsoft.com/office/drawing/2014/main" id="{2BFA3A6A-49E1-3A09-8D03-025FE2CCE0AD}"/>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5" name="直線接點 264">
                  <a:extLst>
                    <a:ext uri="{FF2B5EF4-FFF2-40B4-BE49-F238E27FC236}">
                      <a16:creationId xmlns:a16="http://schemas.microsoft.com/office/drawing/2014/main" id="{945EDB76-0C76-63AD-90BE-9402C187BD2D}"/>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7C461279-2D74-108C-E7F1-521CFA831348}"/>
                    </a:ext>
                  </a:extLst>
                </p:cNvPr>
                <p:cNvCxnSpPr>
                  <a:cxnSpLocks/>
                </p:cNvCxnSpPr>
                <p:nvPr/>
              </p:nvCxnSpPr>
              <p:spPr>
                <a:xfrm flipV="1">
                  <a:off x="441272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7" name="直線接點 266">
                  <a:extLst>
                    <a:ext uri="{FF2B5EF4-FFF2-40B4-BE49-F238E27FC236}">
                      <a16:creationId xmlns:a16="http://schemas.microsoft.com/office/drawing/2014/main" id="{6E82FAB1-75A1-788C-C4CC-8660D9F07B36}"/>
                    </a:ext>
                  </a:extLst>
                </p:cNvPr>
                <p:cNvCxnSpPr>
                  <a:cxnSpLocks/>
                </p:cNvCxnSpPr>
                <p:nvPr/>
              </p:nvCxnSpPr>
              <p:spPr>
                <a:xfrm flipH="1" flipV="1">
                  <a:off x="441272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39" name="群組 238">
                <a:extLst>
                  <a:ext uri="{FF2B5EF4-FFF2-40B4-BE49-F238E27FC236}">
                    <a16:creationId xmlns:a16="http://schemas.microsoft.com/office/drawing/2014/main" id="{5603BCF8-5F93-F9EA-40FD-9ED23592AA65}"/>
                  </a:ext>
                </a:extLst>
              </p:cNvPr>
              <p:cNvGrpSpPr/>
              <p:nvPr/>
            </p:nvGrpSpPr>
            <p:grpSpPr>
              <a:xfrm>
                <a:off x="4017547" y="4417421"/>
                <a:ext cx="824513" cy="472214"/>
                <a:chOff x="4114305" y="3199895"/>
                <a:chExt cx="824513" cy="472214"/>
              </a:xfrm>
            </p:grpSpPr>
            <p:cxnSp>
              <p:nvCxnSpPr>
                <p:cNvPr id="260" name="直線接點 259">
                  <a:extLst>
                    <a:ext uri="{FF2B5EF4-FFF2-40B4-BE49-F238E27FC236}">
                      <a16:creationId xmlns:a16="http://schemas.microsoft.com/office/drawing/2014/main" id="{A8B0085A-C237-747E-F0BE-A8A27E6CC7EB}"/>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1" name="直線接點 260">
                  <a:extLst>
                    <a:ext uri="{FF2B5EF4-FFF2-40B4-BE49-F238E27FC236}">
                      <a16:creationId xmlns:a16="http://schemas.microsoft.com/office/drawing/2014/main" id="{1F199193-8226-A3F0-F150-04319B835A2C}"/>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4F6D8E63-4260-659A-6722-ED8076FD59AB}"/>
                    </a:ext>
                  </a:extLst>
                </p:cNvPr>
                <p:cNvCxnSpPr>
                  <a:cxnSpLocks/>
                </p:cNvCxnSpPr>
                <p:nvPr/>
              </p:nvCxnSpPr>
              <p:spPr>
                <a:xfrm flipV="1">
                  <a:off x="451331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3" name="直線接點 262">
                  <a:extLst>
                    <a:ext uri="{FF2B5EF4-FFF2-40B4-BE49-F238E27FC236}">
                      <a16:creationId xmlns:a16="http://schemas.microsoft.com/office/drawing/2014/main" id="{208F3C12-3C9D-37A8-7A2A-DDD35486EA65}"/>
                    </a:ext>
                  </a:extLst>
                </p:cNvPr>
                <p:cNvCxnSpPr>
                  <a:cxnSpLocks/>
                </p:cNvCxnSpPr>
                <p:nvPr/>
              </p:nvCxnSpPr>
              <p:spPr>
                <a:xfrm flipH="1" flipV="1">
                  <a:off x="451331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0" name="群組 239">
                <a:extLst>
                  <a:ext uri="{FF2B5EF4-FFF2-40B4-BE49-F238E27FC236}">
                    <a16:creationId xmlns:a16="http://schemas.microsoft.com/office/drawing/2014/main" id="{2271391C-E47E-0BC3-2FFC-3800D25F4EEE}"/>
                  </a:ext>
                </a:extLst>
              </p:cNvPr>
              <p:cNvGrpSpPr/>
              <p:nvPr/>
            </p:nvGrpSpPr>
            <p:grpSpPr>
              <a:xfrm>
                <a:off x="4749067" y="4417421"/>
                <a:ext cx="824513" cy="472214"/>
                <a:chOff x="4114305" y="3199895"/>
                <a:chExt cx="824513" cy="472214"/>
              </a:xfrm>
            </p:grpSpPr>
            <p:cxnSp>
              <p:nvCxnSpPr>
                <p:cNvPr id="256" name="直線接點 255">
                  <a:extLst>
                    <a:ext uri="{FF2B5EF4-FFF2-40B4-BE49-F238E27FC236}">
                      <a16:creationId xmlns:a16="http://schemas.microsoft.com/office/drawing/2014/main" id="{6799F6E6-F23B-44B9-FC4A-08C64B413130}"/>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7" name="直線接點 256">
                  <a:extLst>
                    <a:ext uri="{FF2B5EF4-FFF2-40B4-BE49-F238E27FC236}">
                      <a16:creationId xmlns:a16="http://schemas.microsoft.com/office/drawing/2014/main" id="{9549B933-8D1F-D936-4837-66714FF02585}"/>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1F1F02D9-B64A-5485-A8B9-C2186EDA2D17}"/>
                    </a:ext>
                  </a:extLst>
                </p:cNvPr>
                <p:cNvCxnSpPr>
                  <a:cxnSpLocks/>
                </p:cNvCxnSpPr>
                <p:nvPr/>
              </p:nvCxnSpPr>
              <p:spPr>
                <a:xfrm flipV="1">
                  <a:off x="460475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3E6E50A6-7AE0-DF62-04D9-1AB95C9CF1B7}"/>
                    </a:ext>
                  </a:extLst>
                </p:cNvPr>
                <p:cNvCxnSpPr>
                  <a:cxnSpLocks/>
                </p:cNvCxnSpPr>
                <p:nvPr/>
              </p:nvCxnSpPr>
              <p:spPr>
                <a:xfrm flipH="1" flipV="1">
                  <a:off x="460475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1" name="群組 240">
                <a:extLst>
                  <a:ext uri="{FF2B5EF4-FFF2-40B4-BE49-F238E27FC236}">
                    <a16:creationId xmlns:a16="http://schemas.microsoft.com/office/drawing/2014/main" id="{5C23493C-191A-0784-8F8A-148E4CA6435A}"/>
                  </a:ext>
                </a:extLst>
              </p:cNvPr>
              <p:cNvGrpSpPr/>
              <p:nvPr/>
            </p:nvGrpSpPr>
            <p:grpSpPr>
              <a:xfrm>
                <a:off x="5480587" y="4417421"/>
                <a:ext cx="824513" cy="472214"/>
                <a:chOff x="4114305" y="3199895"/>
                <a:chExt cx="824513" cy="472214"/>
              </a:xfrm>
            </p:grpSpPr>
            <p:cxnSp>
              <p:nvCxnSpPr>
                <p:cNvPr id="252" name="直線接點 251">
                  <a:extLst>
                    <a:ext uri="{FF2B5EF4-FFF2-40B4-BE49-F238E27FC236}">
                      <a16:creationId xmlns:a16="http://schemas.microsoft.com/office/drawing/2014/main" id="{1B4586C3-3F0D-BED4-5799-2FB6DEDC37CD}"/>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3" name="直線接點 252">
                  <a:extLst>
                    <a:ext uri="{FF2B5EF4-FFF2-40B4-BE49-F238E27FC236}">
                      <a16:creationId xmlns:a16="http://schemas.microsoft.com/office/drawing/2014/main" id="{DE06769E-AF81-4E40-4FB2-3751DBC3831D}"/>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4" name="直線接點 253">
                  <a:extLst>
                    <a:ext uri="{FF2B5EF4-FFF2-40B4-BE49-F238E27FC236}">
                      <a16:creationId xmlns:a16="http://schemas.microsoft.com/office/drawing/2014/main" id="{981A1CEF-A4B4-A857-7F6C-AC630CBB9F59}"/>
                    </a:ext>
                  </a:extLst>
                </p:cNvPr>
                <p:cNvCxnSpPr>
                  <a:cxnSpLocks/>
                </p:cNvCxnSpPr>
                <p:nvPr/>
              </p:nvCxnSpPr>
              <p:spPr>
                <a:xfrm flipV="1">
                  <a:off x="468704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5" name="直線接點 254">
                  <a:extLst>
                    <a:ext uri="{FF2B5EF4-FFF2-40B4-BE49-F238E27FC236}">
                      <a16:creationId xmlns:a16="http://schemas.microsoft.com/office/drawing/2014/main" id="{814761A7-065C-52DD-D0F8-D9EE05546D23}"/>
                    </a:ext>
                  </a:extLst>
                </p:cNvPr>
                <p:cNvCxnSpPr>
                  <a:cxnSpLocks/>
                </p:cNvCxnSpPr>
                <p:nvPr/>
              </p:nvCxnSpPr>
              <p:spPr>
                <a:xfrm flipH="1" flipV="1">
                  <a:off x="468704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2" name="群組 241">
                <a:extLst>
                  <a:ext uri="{FF2B5EF4-FFF2-40B4-BE49-F238E27FC236}">
                    <a16:creationId xmlns:a16="http://schemas.microsoft.com/office/drawing/2014/main" id="{62DE5DE8-3A3F-FD15-E74D-3C8CC5CEC74C}"/>
                  </a:ext>
                </a:extLst>
              </p:cNvPr>
              <p:cNvGrpSpPr/>
              <p:nvPr/>
            </p:nvGrpSpPr>
            <p:grpSpPr>
              <a:xfrm>
                <a:off x="6212107" y="4417421"/>
                <a:ext cx="824513" cy="472214"/>
                <a:chOff x="4114305" y="3199895"/>
                <a:chExt cx="824513" cy="472214"/>
              </a:xfrm>
            </p:grpSpPr>
            <p:cxnSp>
              <p:nvCxnSpPr>
                <p:cNvPr id="248" name="直線接點 247">
                  <a:extLst>
                    <a:ext uri="{FF2B5EF4-FFF2-40B4-BE49-F238E27FC236}">
                      <a16:creationId xmlns:a16="http://schemas.microsoft.com/office/drawing/2014/main" id="{6365E61D-0284-3387-DDD6-89102DA9DB7C}"/>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9" name="直線接點 248">
                  <a:extLst>
                    <a:ext uri="{FF2B5EF4-FFF2-40B4-BE49-F238E27FC236}">
                      <a16:creationId xmlns:a16="http://schemas.microsoft.com/office/drawing/2014/main" id="{0C004AD3-9594-6281-C430-08A74EED1890}"/>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0" name="直線接點 249">
                  <a:extLst>
                    <a:ext uri="{FF2B5EF4-FFF2-40B4-BE49-F238E27FC236}">
                      <a16:creationId xmlns:a16="http://schemas.microsoft.com/office/drawing/2014/main" id="{0D9A192D-BFBC-491D-39E6-14AA4068AE07}"/>
                    </a:ext>
                  </a:extLst>
                </p:cNvPr>
                <p:cNvCxnSpPr>
                  <a:cxnSpLocks/>
                </p:cNvCxnSpPr>
                <p:nvPr/>
              </p:nvCxnSpPr>
              <p:spPr>
                <a:xfrm flipV="1">
                  <a:off x="4769342"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1" name="直線接點 250">
                  <a:extLst>
                    <a:ext uri="{FF2B5EF4-FFF2-40B4-BE49-F238E27FC236}">
                      <a16:creationId xmlns:a16="http://schemas.microsoft.com/office/drawing/2014/main" id="{07134F97-CF27-13C3-0F15-07ADBC64D252}"/>
                    </a:ext>
                  </a:extLst>
                </p:cNvPr>
                <p:cNvCxnSpPr>
                  <a:cxnSpLocks/>
                </p:cNvCxnSpPr>
                <p:nvPr/>
              </p:nvCxnSpPr>
              <p:spPr>
                <a:xfrm flipH="1" flipV="1">
                  <a:off x="4769342"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3" name="群組 242">
                <a:extLst>
                  <a:ext uri="{FF2B5EF4-FFF2-40B4-BE49-F238E27FC236}">
                    <a16:creationId xmlns:a16="http://schemas.microsoft.com/office/drawing/2014/main" id="{CEE58295-80A0-A26F-91DF-0453D168A496}"/>
                  </a:ext>
                </a:extLst>
              </p:cNvPr>
              <p:cNvGrpSpPr/>
              <p:nvPr/>
            </p:nvGrpSpPr>
            <p:grpSpPr>
              <a:xfrm>
                <a:off x="6943626" y="4417421"/>
                <a:ext cx="1097280" cy="456630"/>
                <a:chOff x="4114304" y="3199895"/>
                <a:chExt cx="1097280" cy="456630"/>
              </a:xfrm>
            </p:grpSpPr>
            <p:cxnSp>
              <p:nvCxnSpPr>
                <p:cNvPr id="244" name="直線接點 243">
                  <a:extLst>
                    <a:ext uri="{FF2B5EF4-FFF2-40B4-BE49-F238E27FC236}">
                      <a16:creationId xmlns:a16="http://schemas.microsoft.com/office/drawing/2014/main" id="{B75ED749-A10C-3A2A-013D-788BE92E571E}"/>
                    </a:ext>
                  </a:extLst>
                </p:cNvPr>
                <p:cNvCxnSpPr>
                  <a:cxnSpLocks/>
                </p:cNvCxnSpPr>
                <p:nvPr/>
              </p:nvCxnSpPr>
              <p:spPr>
                <a:xfrm>
                  <a:off x="4114304" y="3199895"/>
                  <a:ext cx="1097280"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5" name="直線接點 244">
                  <a:extLst>
                    <a:ext uri="{FF2B5EF4-FFF2-40B4-BE49-F238E27FC236}">
                      <a16:creationId xmlns:a16="http://schemas.microsoft.com/office/drawing/2014/main" id="{92E4C355-C17E-B1D1-3668-A92AF34C28AB}"/>
                    </a:ext>
                  </a:extLst>
                </p:cNvPr>
                <p:cNvCxnSpPr>
                  <a:cxnSpLocks/>
                </p:cNvCxnSpPr>
                <p:nvPr/>
              </p:nvCxnSpPr>
              <p:spPr>
                <a:xfrm>
                  <a:off x="4114304" y="3656524"/>
                  <a:ext cx="1097280"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284" name="直線接點 283">
                <a:extLst>
                  <a:ext uri="{FF2B5EF4-FFF2-40B4-BE49-F238E27FC236}">
                    <a16:creationId xmlns:a16="http://schemas.microsoft.com/office/drawing/2014/main" id="{03BC806D-4B66-6353-F0B4-11050ECA1E6C}"/>
                  </a:ext>
                </a:extLst>
              </p:cNvPr>
              <p:cNvCxnSpPr>
                <a:cxnSpLocks/>
              </p:cNvCxnSpPr>
              <p:nvPr/>
            </p:nvCxnSpPr>
            <p:spPr>
              <a:xfrm flipV="1">
                <a:off x="7680960" y="4422350"/>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5" name="直線接點 284">
                <a:extLst>
                  <a:ext uri="{FF2B5EF4-FFF2-40B4-BE49-F238E27FC236}">
                    <a16:creationId xmlns:a16="http://schemas.microsoft.com/office/drawing/2014/main" id="{8E02426C-D674-1D6F-67D5-C0B4C0898A1F}"/>
                  </a:ext>
                </a:extLst>
              </p:cNvPr>
              <p:cNvCxnSpPr>
                <a:cxnSpLocks/>
              </p:cNvCxnSpPr>
              <p:nvPr/>
            </p:nvCxnSpPr>
            <p:spPr>
              <a:xfrm flipH="1" flipV="1">
                <a:off x="7680960" y="4422350"/>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338" name="文字方塊 337">
              <a:extLst>
                <a:ext uri="{FF2B5EF4-FFF2-40B4-BE49-F238E27FC236}">
                  <a16:creationId xmlns:a16="http://schemas.microsoft.com/office/drawing/2014/main" id="{4BFB614E-4AD9-7156-AB84-947991B966F1}"/>
                </a:ext>
              </a:extLst>
            </p:cNvPr>
            <p:cNvSpPr txBox="1"/>
            <p:nvPr/>
          </p:nvSpPr>
          <p:spPr>
            <a:xfrm>
              <a:off x="3687097" y="3308747"/>
              <a:ext cx="267849" cy="369332"/>
            </a:xfrm>
            <a:prstGeom prst="rect">
              <a:avLst/>
            </a:prstGeom>
            <a:noFill/>
          </p:spPr>
          <p:txBody>
            <a:bodyPr wrap="square" rtlCol="0">
              <a:spAutoFit/>
            </a:bodyPr>
            <a:lstStyle/>
            <a:p>
              <a:r>
                <a:rPr lang="en-US" altLang="zh-TW" dirty="0"/>
                <a:t>0</a:t>
              </a:r>
              <a:endParaRPr lang="zh-TW" altLang="en-US" dirty="0"/>
            </a:p>
          </p:txBody>
        </p:sp>
        <p:sp>
          <p:nvSpPr>
            <p:cNvPr id="339" name="文字方塊 338">
              <a:extLst>
                <a:ext uri="{FF2B5EF4-FFF2-40B4-BE49-F238E27FC236}">
                  <a16:creationId xmlns:a16="http://schemas.microsoft.com/office/drawing/2014/main" id="{6368EE6E-88B7-D952-74A9-3B166D159FDD}"/>
                </a:ext>
              </a:extLst>
            </p:cNvPr>
            <p:cNvSpPr txBox="1"/>
            <p:nvPr/>
          </p:nvSpPr>
          <p:spPr>
            <a:xfrm>
              <a:off x="4508553" y="3303282"/>
              <a:ext cx="267849" cy="369332"/>
            </a:xfrm>
            <a:prstGeom prst="rect">
              <a:avLst/>
            </a:prstGeom>
            <a:noFill/>
          </p:spPr>
          <p:txBody>
            <a:bodyPr wrap="square" rtlCol="0">
              <a:spAutoFit/>
            </a:bodyPr>
            <a:lstStyle/>
            <a:p>
              <a:r>
                <a:rPr lang="en-US" altLang="zh-TW" dirty="0"/>
                <a:t>1</a:t>
              </a:r>
              <a:endParaRPr lang="zh-TW" altLang="en-US" dirty="0"/>
            </a:p>
          </p:txBody>
        </p:sp>
      </p:grpSp>
      <p:sp>
        <p:nvSpPr>
          <p:cNvPr id="24" name="文字方塊 23">
            <a:extLst>
              <a:ext uri="{FF2B5EF4-FFF2-40B4-BE49-F238E27FC236}">
                <a16:creationId xmlns:a16="http://schemas.microsoft.com/office/drawing/2014/main" id="{EDB62CAD-9445-1FC4-B389-E773FDE0C3D8}"/>
              </a:ext>
            </a:extLst>
          </p:cNvPr>
          <p:cNvSpPr txBox="1"/>
          <p:nvPr/>
        </p:nvSpPr>
        <p:spPr>
          <a:xfrm>
            <a:off x="860298" y="3609975"/>
            <a:ext cx="850052" cy="369332"/>
          </a:xfrm>
          <a:prstGeom prst="rect">
            <a:avLst/>
          </a:prstGeom>
          <a:noFill/>
        </p:spPr>
        <p:txBody>
          <a:bodyPr wrap="square" rtlCol="0">
            <a:spAutoFit/>
          </a:bodyPr>
          <a:lstStyle/>
          <a:p>
            <a:r>
              <a:rPr lang="en-US" altLang="zh-TW" dirty="0"/>
              <a:t>DQ1</a:t>
            </a:r>
            <a:endParaRPr lang="zh-TW" altLang="en-US" dirty="0"/>
          </a:p>
        </p:txBody>
      </p:sp>
      <p:sp>
        <p:nvSpPr>
          <p:cNvPr id="64" name="文字方塊 63">
            <a:extLst>
              <a:ext uri="{FF2B5EF4-FFF2-40B4-BE49-F238E27FC236}">
                <a16:creationId xmlns:a16="http://schemas.microsoft.com/office/drawing/2014/main" id="{C5C6FED8-64D9-956D-9E27-F990043D6DEB}"/>
              </a:ext>
            </a:extLst>
          </p:cNvPr>
          <p:cNvSpPr txBox="1"/>
          <p:nvPr/>
        </p:nvSpPr>
        <p:spPr>
          <a:xfrm>
            <a:off x="873794" y="4525040"/>
            <a:ext cx="850052" cy="369332"/>
          </a:xfrm>
          <a:prstGeom prst="rect">
            <a:avLst/>
          </a:prstGeom>
          <a:noFill/>
        </p:spPr>
        <p:txBody>
          <a:bodyPr wrap="square" rtlCol="0">
            <a:spAutoFit/>
          </a:bodyPr>
          <a:lstStyle/>
          <a:p>
            <a:r>
              <a:rPr lang="en-US" altLang="zh-TW" dirty="0"/>
              <a:t>DQ2</a:t>
            </a:r>
            <a:endParaRPr lang="zh-TW" altLang="en-US" dirty="0"/>
          </a:p>
        </p:txBody>
      </p:sp>
      <p:grpSp>
        <p:nvGrpSpPr>
          <p:cNvPr id="233" name="群組 232">
            <a:extLst>
              <a:ext uri="{FF2B5EF4-FFF2-40B4-BE49-F238E27FC236}">
                <a16:creationId xmlns:a16="http://schemas.microsoft.com/office/drawing/2014/main" id="{89AA0207-6F3F-FC2A-AB44-FD69EE16F9A8}"/>
              </a:ext>
            </a:extLst>
          </p:cNvPr>
          <p:cNvGrpSpPr/>
          <p:nvPr/>
        </p:nvGrpSpPr>
        <p:grpSpPr>
          <a:xfrm>
            <a:off x="2975553" y="3381169"/>
            <a:ext cx="7488738" cy="651990"/>
            <a:chOff x="3136230" y="3200400"/>
            <a:chExt cx="5489730" cy="477679"/>
          </a:xfrm>
        </p:grpSpPr>
        <p:grpSp>
          <p:nvGrpSpPr>
            <p:cNvPr id="234" name="群組 233">
              <a:extLst>
                <a:ext uri="{FF2B5EF4-FFF2-40B4-BE49-F238E27FC236}">
                  <a16:creationId xmlns:a16="http://schemas.microsoft.com/office/drawing/2014/main" id="{4FB4EBC9-8C61-15A8-0CB0-762F0ADA1789}"/>
                </a:ext>
              </a:extLst>
            </p:cNvPr>
            <p:cNvGrpSpPr/>
            <p:nvPr/>
          </p:nvGrpSpPr>
          <p:grpSpPr>
            <a:xfrm>
              <a:off x="3136230" y="3200400"/>
              <a:ext cx="5489730" cy="474509"/>
              <a:chOff x="2551176" y="4417421"/>
              <a:chExt cx="5489730" cy="474509"/>
            </a:xfrm>
          </p:grpSpPr>
          <p:grpSp>
            <p:nvGrpSpPr>
              <p:cNvPr id="246" name="群組 245">
                <a:extLst>
                  <a:ext uri="{FF2B5EF4-FFF2-40B4-BE49-F238E27FC236}">
                    <a16:creationId xmlns:a16="http://schemas.microsoft.com/office/drawing/2014/main" id="{A0FC979A-D9B2-3EB6-F200-0182FA4D63A6}"/>
                  </a:ext>
                </a:extLst>
              </p:cNvPr>
              <p:cNvGrpSpPr/>
              <p:nvPr/>
            </p:nvGrpSpPr>
            <p:grpSpPr>
              <a:xfrm>
                <a:off x="2551176" y="4417421"/>
                <a:ext cx="824513" cy="472214"/>
                <a:chOff x="4114305" y="3199895"/>
                <a:chExt cx="824513" cy="472214"/>
              </a:xfrm>
            </p:grpSpPr>
            <p:cxnSp>
              <p:nvCxnSpPr>
                <p:cNvPr id="305" name="直線接點 304">
                  <a:extLst>
                    <a:ext uri="{FF2B5EF4-FFF2-40B4-BE49-F238E27FC236}">
                      <a16:creationId xmlns:a16="http://schemas.microsoft.com/office/drawing/2014/main" id="{19D5A504-B782-2418-4AA1-F854174428DC}"/>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6" name="直線接點 305">
                  <a:extLst>
                    <a:ext uri="{FF2B5EF4-FFF2-40B4-BE49-F238E27FC236}">
                      <a16:creationId xmlns:a16="http://schemas.microsoft.com/office/drawing/2014/main" id="{B3A68D48-BB2E-B043-B81C-F0A01D13339E}"/>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7" name="直線接點 306">
                  <a:extLst>
                    <a:ext uri="{FF2B5EF4-FFF2-40B4-BE49-F238E27FC236}">
                      <a16:creationId xmlns:a16="http://schemas.microsoft.com/office/drawing/2014/main" id="{BBD1141C-198B-F4EC-EC15-EEB8E189D365}"/>
                    </a:ext>
                  </a:extLst>
                </p:cNvPr>
                <p:cNvCxnSpPr>
                  <a:cxnSpLocks/>
                </p:cNvCxnSpPr>
                <p:nvPr/>
              </p:nvCxnSpPr>
              <p:spPr>
                <a:xfrm flipV="1">
                  <a:off x="432939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8" name="直線接點 307">
                  <a:extLst>
                    <a:ext uri="{FF2B5EF4-FFF2-40B4-BE49-F238E27FC236}">
                      <a16:creationId xmlns:a16="http://schemas.microsoft.com/office/drawing/2014/main" id="{D3112276-ED87-6020-D5A1-A951448A6B87}"/>
                    </a:ext>
                  </a:extLst>
                </p:cNvPr>
                <p:cNvCxnSpPr>
                  <a:cxnSpLocks/>
                </p:cNvCxnSpPr>
                <p:nvPr/>
              </p:nvCxnSpPr>
              <p:spPr>
                <a:xfrm flipH="1" flipV="1">
                  <a:off x="433425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7" name="群組 246">
                <a:extLst>
                  <a:ext uri="{FF2B5EF4-FFF2-40B4-BE49-F238E27FC236}">
                    <a16:creationId xmlns:a16="http://schemas.microsoft.com/office/drawing/2014/main" id="{A76567C4-D902-5E60-80FF-DC681AD5B765}"/>
                  </a:ext>
                </a:extLst>
              </p:cNvPr>
              <p:cNvGrpSpPr/>
              <p:nvPr/>
            </p:nvGrpSpPr>
            <p:grpSpPr>
              <a:xfrm>
                <a:off x="3286027" y="4417421"/>
                <a:ext cx="824513" cy="472214"/>
                <a:chOff x="4114305" y="3199895"/>
                <a:chExt cx="824513" cy="472214"/>
              </a:xfrm>
            </p:grpSpPr>
            <p:cxnSp>
              <p:nvCxnSpPr>
                <p:cNvPr id="301" name="直線接點 300">
                  <a:extLst>
                    <a:ext uri="{FF2B5EF4-FFF2-40B4-BE49-F238E27FC236}">
                      <a16:creationId xmlns:a16="http://schemas.microsoft.com/office/drawing/2014/main" id="{1A775A2F-DE60-CD08-6064-CE2532B1539B}"/>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2" name="直線接點 301">
                  <a:extLst>
                    <a:ext uri="{FF2B5EF4-FFF2-40B4-BE49-F238E27FC236}">
                      <a16:creationId xmlns:a16="http://schemas.microsoft.com/office/drawing/2014/main" id="{6C652092-E22A-39F6-5EBB-E65C1A32A811}"/>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3" name="直線接點 302">
                  <a:extLst>
                    <a:ext uri="{FF2B5EF4-FFF2-40B4-BE49-F238E27FC236}">
                      <a16:creationId xmlns:a16="http://schemas.microsoft.com/office/drawing/2014/main" id="{30B02B58-7875-D44B-DA63-F9B9DE890D9B}"/>
                    </a:ext>
                  </a:extLst>
                </p:cNvPr>
                <p:cNvCxnSpPr>
                  <a:cxnSpLocks/>
                </p:cNvCxnSpPr>
                <p:nvPr/>
              </p:nvCxnSpPr>
              <p:spPr>
                <a:xfrm flipV="1">
                  <a:off x="441272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4" name="直線接點 303">
                  <a:extLst>
                    <a:ext uri="{FF2B5EF4-FFF2-40B4-BE49-F238E27FC236}">
                      <a16:creationId xmlns:a16="http://schemas.microsoft.com/office/drawing/2014/main" id="{29769719-80E9-8CC7-09DA-71F4356EB3C2}"/>
                    </a:ext>
                  </a:extLst>
                </p:cNvPr>
                <p:cNvCxnSpPr>
                  <a:cxnSpLocks/>
                </p:cNvCxnSpPr>
                <p:nvPr/>
              </p:nvCxnSpPr>
              <p:spPr>
                <a:xfrm flipH="1" flipV="1">
                  <a:off x="441272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72" name="群組 271">
                <a:extLst>
                  <a:ext uri="{FF2B5EF4-FFF2-40B4-BE49-F238E27FC236}">
                    <a16:creationId xmlns:a16="http://schemas.microsoft.com/office/drawing/2014/main" id="{3D20CA27-CC6B-A888-EE8D-5ABA6F4B4073}"/>
                  </a:ext>
                </a:extLst>
              </p:cNvPr>
              <p:cNvGrpSpPr/>
              <p:nvPr/>
            </p:nvGrpSpPr>
            <p:grpSpPr>
              <a:xfrm>
                <a:off x="4017547" y="4417421"/>
                <a:ext cx="824513" cy="472214"/>
                <a:chOff x="4114305" y="3199895"/>
                <a:chExt cx="824513" cy="472214"/>
              </a:xfrm>
            </p:grpSpPr>
            <p:cxnSp>
              <p:nvCxnSpPr>
                <p:cNvPr id="296" name="直線接點 295">
                  <a:extLst>
                    <a:ext uri="{FF2B5EF4-FFF2-40B4-BE49-F238E27FC236}">
                      <a16:creationId xmlns:a16="http://schemas.microsoft.com/office/drawing/2014/main" id="{31EF719B-ED75-8912-FCF1-659C681C5514}"/>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7" name="直線接點 296">
                  <a:extLst>
                    <a:ext uri="{FF2B5EF4-FFF2-40B4-BE49-F238E27FC236}">
                      <a16:creationId xmlns:a16="http://schemas.microsoft.com/office/drawing/2014/main" id="{73B7DACC-6571-40C4-E91F-630CCE38F93E}"/>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8" name="直線接點 297">
                  <a:extLst>
                    <a:ext uri="{FF2B5EF4-FFF2-40B4-BE49-F238E27FC236}">
                      <a16:creationId xmlns:a16="http://schemas.microsoft.com/office/drawing/2014/main" id="{531A8D57-5386-3A7A-2B3B-3629B7F4029B}"/>
                    </a:ext>
                  </a:extLst>
                </p:cNvPr>
                <p:cNvCxnSpPr>
                  <a:cxnSpLocks/>
                </p:cNvCxnSpPr>
                <p:nvPr/>
              </p:nvCxnSpPr>
              <p:spPr>
                <a:xfrm flipV="1">
                  <a:off x="451331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0" name="直線接點 299">
                  <a:extLst>
                    <a:ext uri="{FF2B5EF4-FFF2-40B4-BE49-F238E27FC236}">
                      <a16:creationId xmlns:a16="http://schemas.microsoft.com/office/drawing/2014/main" id="{E19670A5-8155-4C85-C285-09F5DC798893}"/>
                    </a:ext>
                  </a:extLst>
                </p:cNvPr>
                <p:cNvCxnSpPr>
                  <a:cxnSpLocks/>
                </p:cNvCxnSpPr>
                <p:nvPr/>
              </p:nvCxnSpPr>
              <p:spPr>
                <a:xfrm flipH="1" flipV="1">
                  <a:off x="451331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74" name="群組 273">
                <a:extLst>
                  <a:ext uri="{FF2B5EF4-FFF2-40B4-BE49-F238E27FC236}">
                    <a16:creationId xmlns:a16="http://schemas.microsoft.com/office/drawing/2014/main" id="{CE1EA142-BADA-0675-494C-99D7563EF20E}"/>
                  </a:ext>
                </a:extLst>
              </p:cNvPr>
              <p:cNvGrpSpPr/>
              <p:nvPr/>
            </p:nvGrpSpPr>
            <p:grpSpPr>
              <a:xfrm>
                <a:off x="4749067" y="4417421"/>
                <a:ext cx="824513" cy="472214"/>
                <a:chOff x="4114305" y="3199895"/>
                <a:chExt cx="824513" cy="472214"/>
              </a:xfrm>
            </p:grpSpPr>
            <p:cxnSp>
              <p:nvCxnSpPr>
                <p:cNvPr id="292" name="直線接點 291">
                  <a:extLst>
                    <a:ext uri="{FF2B5EF4-FFF2-40B4-BE49-F238E27FC236}">
                      <a16:creationId xmlns:a16="http://schemas.microsoft.com/office/drawing/2014/main" id="{38489FB3-6C3F-B5B7-CA9E-B75E4A99DEAB}"/>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3" name="直線接點 292">
                  <a:extLst>
                    <a:ext uri="{FF2B5EF4-FFF2-40B4-BE49-F238E27FC236}">
                      <a16:creationId xmlns:a16="http://schemas.microsoft.com/office/drawing/2014/main" id="{FEA64C7E-64D1-A80F-1F1D-88C8310E92FF}"/>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4" name="直線接點 293">
                  <a:extLst>
                    <a:ext uri="{FF2B5EF4-FFF2-40B4-BE49-F238E27FC236}">
                      <a16:creationId xmlns:a16="http://schemas.microsoft.com/office/drawing/2014/main" id="{1F49EF37-2350-A13F-C189-D142F7D50E11}"/>
                    </a:ext>
                  </a:extLst>
                </p:cNvPr>
                <p:cNvCxnSpPr>
                  <a:cxnSpLocks/>
                </p:cNvCxnSpPr>
                <p:nvPr/>
              </p:nvCxnSpPr>
              <p:spPr>
                <a:xfrm flipV="1">
                  <a:off x="460475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5" name="直線接點 294">
                  <a:extLst>
                    <a:ext uri="{FF2B5EF4-FFF2-40B4-BE49-F238E27FC236}">
                      <a16:creationId xmlns:a16="http://schemas.microsoft.com/office/drawing/2014/main" id="{47222FFF-17CE-49AA-CCA5-E782619154AB}"/>
                    </a:ext>
                  </a:extLst>
                </p:cNvPr>
                <p:cNvCxnSpPr>
                  <a:cxnSpLocks/>
                </p:cNvCxnSpPr>
                <p:nvPr/>
              </p:nvCxnSpPr>
              <p:spPr>
                <a:xfrm flipH="1" flipV="1">
                  <a:off x="460475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75" name="群組 274">
                <a:extLst>
                  <a:ext uri="{FF2B5EF4-FFF2-40B4-BE49-F238E27FC236}">
                    <a16:creationId xmlns:a16="http://schemas.microsoft.com/office/drawing/2014/main" id="{2E132A4D-6BC8-5DE8-ADF7-231149FFDABA}"/>
                  </a:ext>
                </a:extLst>
              </p:cNvPr>
              <p:cNvGrpSpPr/>
              <p:nvPr/>
            </p:nvGrpSpPr>
            <p:grpSpPr>
              <a:xfrm>
                <a:off x="5480587" y="4417421"/>
                <a:ext cx="824513" cy="472214"/>
                <a:chOff x="4114305" y="3199895"/>
                <a:chExt cx="824513" cy="472214"/>
              </a:xfrm>
            </p:grpSpPr>
            <p:cxnSp>
              <p:nvCxnSpPr>
                <p:cNvPr id="288" name="直線接點 287">
                  <a:extLst>
                    <a:ext uri="{FF2B5EF4-FFF2-40B4-BE49-F238E27FC236}">
                      <a16:creationId xmlns:a16="http://schemas.microsoft.com/office/drawing/2014/main" id="{439917CE-7285-7ADC-A2B2-C8DC189225D4}"/>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9" name="直線接點 288">
                  <a:extLst>
                    <a:ext uri="{FF2B5EF4-FFF2-40B4-BE49-F238E27FC236}">
                      <a16:creationId xmlns:a16="http://schemas.microsoft.com/office/drawing/2014/main" id="{0E275C93-16A9-A920-63C4-E2EC8703DE81}"/>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0" name="直線接點 289">
                  <a:extLst>
                    <a:ext uri="{FF2B5EF4-FFF2-40B4-BE49-F238E27FC236}">
                      <a16:creationId xmlns:a16="http://schemas.microsoft.com/office/drawing/2014/main" id="{A404FCE0-75F3-80FB-540B-1D6202ACB8A4}"/>
                    </a:ext>
                  </a:extLst>
                </p:cNvPr>
                <p:cNvCxnSpPr>
                  <a:cxnSpLocks/>
                </p:cNvCxnSpPr>
                <p:nvPr/>
              </p:nvCxnSpPr>
              <p:spPr>
                <a:xfrm flipV="1">
                  <a:off x="468704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1" name="直線接點 290">
                  <a:extLst>
                    <a:ext uri="{FF2B5EF4-FFF2-40B4-BE49-F238E27FC236}">
                      <a16:creationId xmlns:a16="http://schemas.microsoft.com/office/drawing/2014/main" id="{87D1C449-3309-FEB2-E67E-D683B7EC8C6D}"/>
                    </a:ext>
                  </a:extLst>
                </p:cNvPr>
                <p:cNvCxnSpPr>
                  <a:cxnSpLocks/>
                </p:cNvCxnSpPr>
                <p:nvPr/>
              </p:nvCxnSpPr>
              <p:spPr>
                <a:xfrm flipH="1" flipV="1">
                  <a:off x="468704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76" name="群組 275">
                <a:extLst>
                  <a:ext uri="{FF2B5EF4-FFF2-40B4-BE49-F238E27FC236}">
                    <a16:creationId xmlns:a16="http://schemas.microsoft.com/office/drawing/2014/main" id="{AF906046-48A9-DE9D-7A40-59D185DF1700}"/>
                  </a:ext>
                </a:extLst>
              </p:cNvPr>
              <p:cNvGrpSpPr/>
              <p:nvPr/>
            </p:nvGrpSpPr>
            <p:grpSpPr>
              <a:xfrm>
                <a:off x="6212107" y="4417421"/>
                <a:ext cx="824513" cy="472214"/>
                <a:chOff x="4114305" y="3199895"/>
                <a:chExt cx="824513" cy="472214"/>
              </a:xfrm>
            </p:grpSpPr>
            <p:cxnSp>
              <p:nvCxnSpPr>
                <p:cNvPr id="282" name="直線接點 281">
                  <a:extLst>
                    <a:ext uri="{FF2B5EF4-FFF2-40B4-BE49-F238E27FC236}">
                      <a16:creationId xmlns:a16="http://schemas.microsoft.com/office/drawing/2014/main" id="{3A27AEE0-61DA-D49A-580E-81549BA3C726}"/>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3" name="直線接點 282">
                  <a:extLst>
                    <a:ext uri="{FF2B5EF4-FFF2-40B4-BE49-F238E27FC236}">
                      <a16:creationId xmlns:a16="http://schemas.microsoft.com/office/drawing/2014/main" id="{D85EDC17-6949-8E0B-4C4C-E7DA9DAFEFE4}"/>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6" name="直線接點 285">
                  <a:extLst>
                    <a:ext uri="{FF2B5EF4-FFF2-40B4-BE49-F238E27FC236}">
                      <a16:creationId xmlns:a16="http://schemas.microsoft.com/office/drawing/2014/main" id="{F4BD9934-3077-85E9-DC06-1F8412751D72}"/>
                    </a:ext>
                  </a:extLst>
                </p:cNvPr>
                <p:cNvCxnSpPr>
                  <a:cxnSpLocks/>
                </p:cNvCxnSpPr>
                <p:nvPr/>
              </p:nvCxnSpPr>
              <p:spPr>
                <a:xfrm flipV="1">
                  <a:off x="4769342"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7" name="直線接點 286">
                  <a:extLst>
                    <a:ext uri="{FF2B5EF4-FFF2-40B4-BE49-F238E27FC236}">
                      <a16:creationId xmlns:a16="http://schemas.microsoft.com/office/drawing/2014/main" id="{45426461-56BF-CF2C-495A-96B42B7009F5}"/>
                    </a:ext>
                  </a:extLst>
                </p:cNvPr>
                <p:cNvCxnSpPr>
                  <a:cxnSpLocks/>
                </p:cNvCxnSpPr>
                <p:nvPr/>
              </p:nvCxnSpPr>
              <p:spPr>
                <a:xfrm flipH="1" flipV="1">
                  <a:off x="4769342"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77" name="群組 276">
                <a:extLst>
                  <a:ext uri="{FF2B5EF4-FFF2-40B4-BE49-F238E27FC236}">
                    <a16:creationId xmlns:a16="http://schemas.microsoft.com/office/drawing/2014/main" id="{3FBD2E3A-C3B4-62F8-77C2-906486327EC3}"/>
                  </a:ext>
                </a:extLst>
              </p:cNvPr>
              <p:cNvGrpSpPr/>
              <p:nvPr/>
            </p:nvGrpSpPr>
            <p:grpSpPr>
              <a:xfrm>
                <a:off x="6943626" y="4417421"/>
                <a:ext cx="1097280" cy="456630"/>
                <a:chOff x="4114304" y="3199895"/>
                <a:chExt cx="1097280" cy="456630"/>
              </a:xfrm>
            </p:grpSpPr>
            <p:cxnSp>
              <p:nvCxnSpPr>
                <p:cNvPr id="280" name="直線接點 279">
                  <a:extLst>
                    <a:ext uri="{FF2B5EF4-FFF2-40B4-BE49-F238E27FC236}">
                      <a16:creationId xmlns:a16="http://schemas.microsoft.com/office/drawing/2014/main" id="{1ABCEA69-C754-1926-1588-82334BFDAF0E}"/>
                    </a:ext>
                  </a:extLst>
                </p:cNvPr>
                <p:cNvCxnSpPr>
                  <a:cxnSpLocks/>
                </p:cNvCxnSpPr>
                <p:nvPr/>
              </p:nvCxnSpPr>
              <p:spPr>
                <a:xfrm>
                  <a:off x="4114304" y="3199895"/>
                  <a:ext cx="1097280"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1" name="直線接點 280">
                  <a:extLst>
                    <a:ext uri="{FF2B5EF4-FFF2-40B4-BE49-F238E27FC236}">
                      <a16:creationId xmlns:a16="http://schemas.microsoft.com/office/drawing/2014/main" id="{FC287A6C-EE1A-997F-B811-E5F20FB7B90E}"/>
                    </a:ext>
                  </a:extLst>
                </p:cNvPr>
                <p:cNvCxnSpPr>
                  <a:cxnSpLocks/>
                </p:cNvCxnSpPr>
                <p:nvPr/>
              </p:nvCxnSpPr>
              <p:spPr>
                <a:xfrm>
                  <a:off x="4114304" y="3656524"/>
                  <a:ext cx="1097280"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278" name="直線接點 277">
                <a:extLst>
                  <a:ext uri="{FF2B5EF4-FFF2-40B4-BE49-F238E27FC236}">
                    <a16:creationId xmlns:a16="http://schemas.microsoft.com/office/drawing/2014/main" id="{2F5E0CA8-AC09-7396-0A6F-7BE4E757014C}"/>
                  </a:ext>
                </a:extLst>
              </p:cNvPr>
              <p:cNvCxnSpPr>
                <a:cxnSpLocks/>
              </p:cNvCxnSpPr>
              <p:nvPr/>
            </p:nvCxnSpPr>
            <p:spPr>
              <a:xfrm flipV="1">
                <a:off x="7680960" y="4422350"/>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9" name="直線接點 278">
                <a:extLst>
                  <a:ext uri="{FF2B5EF4-FFF2-40B4-BE49-F238E27FC236}">
                    <a16:creationId xmlns:a16="http://schemas.microsoft.com/office/drawing/2014/main" id="{BE5187DA-2782-7A82-3F62-F83AE52C6304}"/>
                  </a:ext>
                </a:extLst>
              </p:cNvPr>
              <p:cNvCxnSpPr>
                <a:cxnSpLocks/>
              </p:cNvCxnSpPr>
              <p:nvPr/>
            </p:nvCxnSpPr>
            <p:spPr>
              <a:xfrm flipH="1" flipV="1">
                <a:off x="7680960" y="4422350"/>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235" name="文字方塊 234">
              <a:extLst>
                <a:ext uri="{FF2B5EF4-FFF2-40B4-BE49-F238E27FC236}">
                  <a16:creationId xmlns:a16="http://schemas.microsoft.com/office/drawing/2014/main" id="{D8FB3221-A4F5-2CFA-3AAD-31B89CF6DF8B}"/>
                </a:ext>
              </a:extLst>
            </p:cNvPr>
            <p:cNvSpPr txBox="1"/>
            <p:nvPr/>
          </p:nvSpPr>
          <p:spPr>
            <a:xfrm>
              <a:off x="3687097" y="3308747"/>
              <a:ext cx="267849" cy="369332"/>
            </a:xfrm>
            <a:prstGeom prst="rect">
              <a:avLst/>
            </a:prstGeom>
            <a:noFill/>
          </p:spPr>
          <p:txBody>
            <a:bodyPr wrap="square" rtlCol="0">
              <a:spAutoFit/>
            </a:bodyPr>
            <a:lstStyle/>
            <a:p>
              <a:r>
                <a:rPr lang="en-US" altLang="zh-TW" dirty="0"/>
                <a:t>0</a:t>
              </a:r>
              <a:endParaRPr lang="zh-TW" altLang="en-US" dirty="0"/>
            </a:p>
          </p:txBody>
        </p:sp>
        <p:sp>
          <p:nvSpPr>
            <p:cNvPr id="236" name="文字方塊 235">
              <a:extLst>
                <a:ext uri="{FF2B5EF4-FFF2-40B4-BE49-F238E27FC236}">
                  <a16:creationId xmlns:a16="http://schemas.microsoft.com/office/drawing/2014/main" id="{0952DCDF-857A-B455-B2ED-D531831C4260}"/>
                </a:ext>
              </a:extLst>
            </p:cNvPr>
            <p:cNvSpPr txBox="1"/>
            <p:nvPr/>
          </p:nvSpPr>
          <p:spPr>
            <a:xfrm>
              <a:off x="4508553" y="3303282"/>
              <a:ext cx="267849" cy="369332"/>
            </a:xfrm>
            <a:prstGeom prst="rect">
              <a:avLst/>
            </a:prstGeom>
            <a:noFill/>
          </p:spPr>
          <p:txBody>
            <a:bodyPr wrap="square" rtlCol="0">
              <a:spAutoFit/>
            </a:bodyPr>
            <a:lstStyle/>
            <a:p>
              <a:r>
                <a:rPr lang="en-US" altLang="zh-TW" dirty="0"/>
                <a:t>1</a:t>
              </a:r>
              <a:endParaRPr lang="zh-TW" altLang="en-US" dirty="0"/>
            </a:p>
          </p:txBody>
        </p:sp>
      </p:grpSp>
      <p:grpSp>
        <p:nvGrpSpPr>
          <p:cNvPr id="309" name="群組 308">
            <a:extLst>
              <a:ext uri="{FF2B5EF4-FFF2-40B4-BE49-F238E27FC236}">
                <a16:creationId xmlns:a16="http://schemas.microsoft.com/office/drawing/2014/main" id="{B302E227-00D4-D601-C6ED-3E2BCDDEB0C9}"/>
              </a:ext>
            </a:extLst>
          </p:cNvPr>
          <p:cNvGrpSpPr/>
          <p:nvPr/>
        </p:nvGrpSpPr>
        <p:grpSpPr>
          <a:xfrm>
            <a:off x="2224096" y="4295775"/>
            <a:ext cx="7488738" cy="651990"/>
            <a:chOff x="3136230" y="3200400"/>
            <a:chExt cx="5489730" cy="477679"/>
          </a:xfrm>
        </p:grpSpPr>
        <p:grpSp>
          <p:nvGrpSpPr>
            <p:cNvPr id="310" name="群組 309">
              <a:extLst>
                <a:ext uri="{FF2B5EF4-FFF2-40B4-BE49-F238E27FC236}">
                  <a16:creationId xmlns:a16="http://schemas.microsoft.com/office/drawing/2014/main" id="{DFA43CAC-9033-A771-137F-6C5380D47F41}"/>
                </a:ext>
              </a:extLst>
            </p:cNvPr>
            <p:cNvGrpSpPr/>
            <p:nvPr/>
          </p:nvGrpSpPr>
          <p:grpSpPr>
            <a:xfrm>
              <a:off x="3136230" y="3200400"/>
              <a:ext cx="5489730" cy="474509"/>
              <a:chOff x="2551176" y="4417421"/>
              <a:chExt cx="5489730" cy="474509"/>
            </a:xfrm>
          </p:grpSpPr>
          <p:grpSp>
            <p:nvGrpSpPr>
              <p:cNvPr id="313" name="群組 312">
                <a:extLst>
                  <a:ext uri="{FF2B5EF4-FFF2-40B4-BE49-F238E27FC236}">
                    <a16:creationId xmlns:a16="http://schemas.microsoft.com/office/drawing/2014/main" id="{3DA96AD9-68CA-321B-0EBE-075B40C20473}"/>
                  </a:ext>
                </a:extLst>
              </p:cNvPr>
              <p:cNvGrpSpPr/>
              <p:nvPr/>
            </p:nvGrpSpPr>
            <p:grpSpPr>
              <a:xfrm>
                <a:off x="2551176" y="4417421"/>
                <a:ext cx="824513" cy="472214"/>
                <a:chOff x="4114305" y="3199895"/>
                <a:chExt cx="824513" cy="472214"/>
              </a:xfrm>
            </p:grpSpPr>
            <p:cxnSp>
              <p:nvCxnSpPr>
                <p:cNvPr id="347" name="直線接點 346">
                  <a:extLst>
                    <a:ext uri="{FF2B5EF4-FFF2-40B4-BE49-F238E27FC236}">
                      <a16:creationId xmlns:a16="http://schemas.microsoft.com/office/drawing/2014/main" id="{E3A1A55A-1463-1ABB-64D7-671D94DD10C6}"/>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8" name="直線接點 347">
                  <a:extLst>
                    <a:ext uri="{FF2B5EF4-FFF2-40B4-BE49-F238E27FC236}">
                      <a16:creationId xmlns:a16="http://schemas.microsoft.com/office/drawing/2014/main" id="{90403FD1-7661-BCCF-7720-B7444B60646D}"/>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9" name="直線接點 348">
                  <a:extLst>
                    <a:ext uri="{FF2B5EF4-FFF2-40B4-BE49-F238E27FC236}">
                      <a16:creationId xmlns:a16="http://schemas.microsoft.com/office/drawing/2014/main" id="{885650B9-F5C5-1333-F6B2-A44BF4A40EC7}"/>
                    </a:ext>
                  </a:extLst>
                </p:cNvPr>
                <p:cNvCxnSpPr>
                  <a:cxnSpLocks/>
                </p:cNvCxnSpPr>
                <p:nvPr/>
              </p:nvCxnSpPr>
              <p:spPr>
                <a:xfrm flipV="1">
                  <a:off x="432939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0" name="直線接點 349">
                  <a:extLst>
                    <a:ext uri="{FF2B5EF4-FFF2-40B4-BE49-F238E27FC236}">
                      <a16:creationId xmlns:a16="http://schemas.microsoft.com/office/drawing/2014/main" id="{A29F01FA-77A7-A105-AA10-586C0378AEB9}"/>
                    </a:ext>
                  </a:extLst>
                </p:cNvPr>
                <p:cNvCxnSpPr>
                  <a:cxnSpLocks/>
                </p:cNvCxnSpPr>
                <p:nvPr/>
              </p:nvCxnSpPr>
              <p:spPr>
                <a:xfrm flipH="1" flipV="1">
                  <a:off x="433425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14" name="群組 313">
                <a:extLst>
                  <a:ext uri="{FF2B5EF4-FFF2-40B4-BE49-F238E27FC236}">
                    <a16:creationId xmlns:a16="http://schemas.microsoft.com/office/drawing/2014/main" id="{F62ED87B-9CEE-5D9B-7C7F-D845D1AEE1BB}"/>
                  </a:ext>
                </a:extLst>
              </p:cNvPr>
              <p:cNvGrpSpPr/>
              <p:nvPr/>
            </p:nvGrpSpPr>
            <p:grpSpPr>
              <a:xfrm>
                <a:off x="3286027" y="4417421"/>
                <a:ext cx="824513" cy="472214"/>
                <a:chOff x="4114305" y="3199895"/>
                <a:chExt cx="824513" cy="472214"/>
              </a:xfrm>
            </p:grpSpPr>
            <p:cxnSp>
              <p:nvCxnSpPr>
                <p:cNvPr id="343" name="直線接點 342">
                  <a:extLst>
                    <a:ext uri="{FF2B5EF4-FFF2-40B4-BE49-F238E27FC236}">
                      <a16:creationId xmlns:a16="http://schemas.microsoft.com/office/drawing/2014/main" id="{2BD0462B-1D0A-7639-FBCA-DC91817C58A8}"/>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4" name="直線接點 343">
                  <a:extLst>
                    <a:ext uri="{FF2B5EF4-FFF2-40B4-BE49-F238E27FC236}">
                      <a16:creationId xmlns:a16="http://schemas.microsoft.com/office/drawing/2014/main" id="{6528ADEE-092A-9F7E-F122-3237938464DE}"/>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5" name="直線接點 344">
                  <a:extLst>
                    <a:ext uri="{FF2B5EF4-FFF2-40B4-BE49-F238E27FC236}">
                      <a16:creationId xmlns:a16="http://schemas.microsoft.com/office/drawing/2014/main" id="{9E0530A4-E906-643A-1F41-7876B25FF860}"/>
                    </a:ext>
                  </a:extLst>
                </p:cNvPr>
                <p:cNvCxnSpPr>
                  <a:cxnSpLocks/>
                </p:cNvCxnSpPr>
                <p:nvPr/>
              </p:nvCxnSpPr>
              <p:spPr>
                <a:xfrm flipV="1">
                  <a:off x="441272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6" name="直線接點 345">
                  <a:extLst>
                    <a:ext uri="{FF2B5EF4-FFF2-40B4-BE49-F238E27FC236}">
                      <a16:creationId xmlns:a16="http://schemas.microsoft.com/office/drawing/2014/main" id="{20700BC1-A22B-8D39-B5CB-018216052B3B}"/>
                    </a:ext>
                  </a:extLst>
                </p:cNvPr>
                <p:cNvCxnSpPr>
                  <a:cxnSpLocks/>
                </p:cNvCxnSpPr>
                <p:nvPr/>
              </p:nvCxnSpPr>
              <p:spPr>
                <a:xfrm flipH="1" flipV="1">
                  <a:off x="441272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15" name="群組 314">
                <a:extLst>
                  <a:ext uri="{FF2B5EF4-FFF2-40B4-BE49-F238E27FC236}">
                    <a16:creationId xmlns:a16="http://schemas.microsoft.com/office/drawing/2014/main" id="{1701C90D-E74D-FFF9-F45D-9D9CFDCC5607}"/>
                  </a:ext>
                </a:extLst>
              </p:cNvPr>
              <p:cNvGrpSpPr/>
              <p:nvPr/>
            </p:nvGrpSpPr>
            <p:grpSpPr>
              <a:xfrm>
                <a:off x="4017547" y="4417421"/>
                <a:ext cx="824513" cy="472214"/>
                <a:chOff x="4114305" y="3199895"/>
                <a:chExt cx="824513" cy="472214"/>
              </a:xfrm>
            </p:grpSpPr>
            <p:cxnSp>
              <p:nvCxnSpPr>
                <p:cNvPr id="336" name="直線接點 335">
                  <a:extLst>
                    <a:ext uri="{FF2B5EF4-FFF2-40B4-BE49-F238E27FC236}">
                      <a16:creationId xmlns:a16="http://schemas.microsoft.com/office/drawing/2014/main" id="{291BDCEC-60DD-F26D-2132-564B5C56653B}"/>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F4E71F5F-645E-F96D-BA1D-BBF59903C634}"/>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1" name="直線接點 340">
                  <a:extLst>
                    <a:ext uri="{FF2B5EF4-FFF2-40B4-BE49-F238E27FC236}">
                      <a16:creationId xmlns:a16="http://schemas.microsoft.com/office/drawing/2014/main" id="{64B9593D-C17C-5A6D-B818-E144F87E9F1B}"/>
                    </a:ext>
                  </a:extLst>
                </p:cNvPr>
                <p:cNvCxnSpPr>
                  <a:cxnSpLocks/>
                </p:cNvCxnSpPr>
                <p:nvPr/>
              </p:nvCxnSpPr>
              <p:spPr>
                <a:xfrm flipV="1">
                  <a:off x="451331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2" name="直線接點 341">
                  <a:extLst>
                    <a:ext uri="{FF2B5EF4-FFF2-40B4-BE49-F238E27FC236}">
                      <a16:creationId xmlns:a16="http://schemas.microsoft.com/office/drawing/2014/main" id="{CE25DB1B-A032-9271-0C45-4AD928D15815}"/>
                    </a:ext>
                  </a:extLst>
                </p:cNvPr>
                <p:cNvCxnSpPr>
                  <a:cxnSpLocks/>
                </p:cNvCxnSpPr>
                <p:nvPr/>
              </p:nvCxnSpPr>
              <p:spPr>
                <a:xfrm flipH="1" flipV="1">
                  <a:off x="451331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16" name="群組 315">
                <a:extLst>
                  <a:ext uri="{FF2B5EF4-FFF2-40B4-BE49-F238E27FC236}">
                    <a16:creationId xmlns:a16="http://schemas.microsoft.com/office/drawing/2014/main" id="{42192B92-A9CD-5723-822B-6AA854D396DF}"/>
                  </a:ext>
                </a:extLst>
              </p:cNvPr>
              <p:cNvGrpSpPr/>
              <p:nvPr/>
            </p:nvGrpSpPr>
            <p:grpSpPr>
              <a:xfrm>
                <a:off x="4749067" y="4417421"/>
                <a:ext cx="824513" cy="472214"/>
                <a:chOff x="4114305" y="3199895"/>
                <a:chExt cx="824513" cy="472214"/>
              </a:xfrm>
            </p:grpSpPr>
            <p:cxnSp>
              <p:nvCxnSpPr>
                <p:cNvPr id="332" name="直線接點 331">
                  <a:extLst>
                    <a:ext uri="{FF2B5EF4-FFF2-40B4-BE49-F238E27FC236}">
                      <a16:creationId xmlns:a16="http://schemas.microsoft.com/office/drawing/2014/main" id="{321E6254-9185-C9A3-D448-90CAC94455FD}"/>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BF4FFABE-7011-E2E4-5BAE-B753D751235A}"/>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4" name="直線接點 333">
                  <a:extLst>
                    <a:ext uri="{FF2B5EF4-FFF2-40B4-BE49-F238E27FC236}">
                      <a16:creationId xmlns:a16="http://schemas.microsoft.com/office/drawing/2014/main" id="{08C6A170-5539-326B-115A-8E5D20592A0A}"/>
                    </a:ext>
                  </a:extLst>
                </p:cNvPr>
                <p:cNvCxnSpPr>
                  <a:cxnSpLocks/>
                </p:cNvCxnSpPr>
                <p:nvPr/>
              </p:nvCxnSpPr>
              <p:spPr>
                <a:xfrm flipV="1">
                  <a:off x="460475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E105615C-9B0D-62B7-2A6D-A4E3F1E14699}"/>
                    </a:ext>
                  </a:extLst>
                </p:cNvPr>
                <p:cNvCxnSpPr>
                  <a:cxnSpLocks/>
                </p:cNvCxnSpPr>
                <p:nvPr/>
              </p:nvCxnSpPr>
              <p:spPr>
                <a:xfrm flipH="1" flipV="1">
                  <a:off x="460475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17" name="群組 316">
                <a:extLst>
                  <a:ext uri="{FF2B5EF4-FFF2-40B4-BE49-F238E27FC236}">
                    <a16:creationId xmlns:a16="http://schemas.microsoft.com/office/drawing/2014/main" id="{E088D080-E3FE-94D3-0A1F-91DEE5F3E315}"/>
                  </a:ext>
                </a:extLst>
              </p:cNvPr>
              <p:cNvGrpSpPr/>
              <p:nvPr/>
            </p:nvGrpSpPr>
            <p:grpSpPr>
              <a:xfrm>
                <a:off x="5480587" y="4417421"/>
                <a:ext cx="824513" cy="472214"/>
                <a:chOff x="4114305" y="3199895"/>
                <a:chExt cx="824513" cy="472214"/>
              </a:xfrm>
            </p:grpSpPr>
            <p:cxnSp>
              <p:nvCxnSpPr>
                <p:cNvPr id="328" name="直線接點 327">
                  <a:extLst>
                    <a:ext uri="{FF2B5EF4-FFF2-40B4-BE49-F238E27FC236}">
                      <a16:creationId xmlns:a16="http://schemas.microsoft.com/office/drawing/2014/main" id="{CA2FDC2E-C373-6467-3F1A-50CE8C5A784D}"/>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9" name="直線接點 328">
                  <a:extLst>
                    <a:ext uri="{FF2B5EF4-FFF2-40B4-BE49-F238E27FC236}">
                      <a16:creationId xmlns:a16="http://schemas.microsoft.com/office/drawing/2014/main" id="{51251492-0854-8C16-5BF6-BB9427220704}"/>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0" name="直線接點 329">
                  <a:extLst>
                    <a:ext uri="{FF2B5EF4-FFF2-40B4-BE49-F238E27FC236}">
                      <a16:creationId xmlns:a16="http://schemas.microsoft.com/office/drawing/2014/main" id="{99F20369-C0E4-410F-A1A1-CB1B740ADD24}"/>
                    </a:ext>
                  </a:extLst>
                </p:cNvPr>
                <p:cNvCxnSpPr>
                  <a:cxnSpLocks/>
                </p:cNvCxnSpPr>
                <p:nvPr/>
              </p:nvCxnSpPr>
              <p:spPr>
                <a:xfrm flipV="1">
                  <a:off x="468704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1" name="直線接點 330">
                  <a:extLst>
                    <a:ext uri="{FF2B5EF4-FFF2-40B4-BE49-F238E27FC236}">
                      <a16:creationId xmlns:a16="http://schemas.microsoft.com/office/drawing/2014/main" id="{E5D77923-6395-6F60-4B69-839C61102F50}"/>
                    </a:ext>
                  </a:extLst>
                </p:cNvPr>
                <p:cNvCxnSpPr>
                  <a:cxnSpLocks/>
                </p:cNvCxnSpPr>
                <p:nvPr/>
              </p:nvCxnSpPr>
              <p:spPr>
                <a:xfrm flipH="1" flipV="1">
                  <a:off x="468704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18" name="群組 317">
                <a:extLst>
                  <a:ext uri="{FF2B5EF4-FFF2-40B4-BE49-F238E27FC236}">
                    <a16:creationId xmlns:a16="http://schemas.microsoft.com/office/drawing/2014/main" id="{7B3A6D98-4A79-C154-3776-7B67123C5C9C}"/>
                  </a:ext>
                </a:extLst>
              </p:cNvPr>
              <p:cNvGrpSpPr/>
              <p:nvPr/>
            </p:nvGrpSpPr>
            <p:grpSpPr>
              <a:xfrm>
                <a:off x="6212107" y="4417421"/>
                <a:ext cx="824513" cy="472214"/>
                <a:chOff x="4114305" y="3199895"/>
                <a:chExt cx="824513" cy="472214"/>
              </a:xfrm>
            </p:grpSpPr>
            <p:cxnSp>
              <p:nvCxnSpPr>
                <p:cNvPr id="324" name="直線接點 323">
                  <a:extLst>
                    <a:ext uri="{FF2B5EF4-FFF2-40B4-BE49-F238E27FC236}">
                      <a16:creationId xmlns:a16="http://schemas.microsoft.com/office/drawing/2014/main" id="{41C2FCB5-4736-E576-A41E-51B47A226862}"/>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5" name="直線接點 324">
                  <a:extLst>
                    <a:ext uri="{FF2B5EF4-FFF2-40B4-BE49-F238E27FC236}">
                      <a16:creationId xmlns:a16="http://schemas.microsoft.com/office/drawing/2014/main" id="{4DBEFE89-58FD-9BAF-94B4-94A1131C978C}"/>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6" name="直線接點 325">
                  <a:extLst>
                    <a:ext uri="{FF2B5EF4-FFF2-40B4-BE49-F238E27FC236}">
                      <a16:creationId xmlns:a16="http://schemas.microsoft.com/office/drawing/2014/main" id="{0D0031A9-E50C-4515-5508-008E6C16B495}"/>
                    </a:ext>
                  </a:extLst>
                </p:cNvPr>
                <p:cNvCxnSpPr>
                  <a:cxnSpLocks/>
                </p:cNvCxnSpPr>
                <p:nvPr/>
              </p:nvCxnSpPr>
              <p:spPr>
                <a:xfrm flipV="1">
                  <a:off x="4769342"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7" name="直線接點 326">
                  <a:extLst>
                    <a:ext uri="{FF2B5EF4-FFF2-40B4-BE49-F238E27FC236}">
                      <a16:creationId xmlns:a16="http://schemas.microsoft.com/office/drawing/2014/main" id="{1EEB764F-6DDB-5D75-DBAB-6E9A5C3B4E0B}"/>
                    </a:ext>
                  </a:extLst>
                </p:cNvPr>
                <p:cNvCxnSpPr>
                  <a:cxnSpLocks/>
                </p:cNvCxnSpPr>
                <p:nvPr/>
              </p:nvCxnSpPr>
              <p:spPr>
                <a:xfrm flipH="1" flipV="1">
                  <a:off x="4769342"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19" name="群組 318">
                <a:extLst>
                  <a:ext uri="{FF2B5EF4-FFF2-40B4-BE49-F238E27FC236}">
                    <a16:creationId xmlns:a16="http://schemas.microsoft.com/office/drawing/2014/main" id="{FC0A0A2A-C4F4-D9D6-F176-52327AD2ED57}"/>
                  </a:ext>
                </a:extLst>
              </p:cNvPr>
              <p:cNvGrpSpPr/>
              <p:nvPr/>
            </p:nvGrpSpPr>
            <p:grpSpPr>
              <a:xfrm>
                <a:off x="6943626" y="4417421"/>
                <a:ext cx="1097280" cy="456630"/>
                <a:chOff x="4114304" y="3199895"/>
                <a:chExt cx="1097280" cy="456630"/>
              </a:xfrm>
            </p:grpSpPr>
            <p:cxnSp>
              <p:nvCxnSpPr>
                <p:cNvPr id="322" name="直線接點 321">
                  <a:extLst>
                    <a:ext uri="{FF2B5EF4-FFF2-40B4-BE49-F238E27FC236}">
                      <a16:creationId xmlns:a16="http://schemas.microsoft.com/office/drawing/2014/main" id="{57CE498E-4F66-6044-EA96-F46545DA8C06}"/>
                    </a:ext>
                  </a:extLst>
                </p:cNvPr>
                <p:cNvCxnSpPr>
                  <a:cxnSpLocks/>
                </p:cNvCxnSpPr>
                <p:nvPr/>
              </p:nvCxnSpPr>
              <p:spPr>
                <a:xfrm>
                  <a:off x="4114304" y="3199895"/>
                  <a:ext cx="1097280"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3" name="直線接點 322">
                  <a:extLst>
                    <a:ext uri="{FF2B5EF4-FFF2-40B4-BE49-F238E27FC236}">
                      <a16:creationId xmlns:a16="http://schemas.microsoft.com/office/drawing/2014/main" id="{64725C58-BE0A-0BC4-B7B7-C108422A6BC2}"/>
                    </a:ext>
                  </a:extLst>
                </p:cNvPr>
                <p:cNvCxnSpPr>
                  <a:cxnSpLocks/>
                </p:cNvCxnSpPr>
                <p:nvPr/>
              </p:nvCxnSpPr>
              <p:spPr>
                <a:xfrm>
                  <a:off x="4114304" y="3656524"/>
                  <a:ext cx="1097280"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320" name="直線接點 319">
                <a:extLst>
                  <a:ext uri="{FF2B5EF4-FFF2-40B4-BE49-F238E27FC236}">
                    <a16:creationId xmlns:a16="http://schemas.microsoft.com/office/drawing/2014/main" id="{522AD8A8-BE1B-E722-87C0-CA0283A1CBE2}"/>
                  </a:ext>
                </a:extLst>
              </p:cNvPr>
              <p:cNvCxnSpPr>
                <a:cxnSpLocks/>
              </p:cNvCxnSpPr>
              <p:nvPr/>
            </p:nvCxnSpPr>
            <p:spPr>
              <a:xfrm flipV="1">
                <a:off x="7680960" y="4422350"/>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15CBA51A-10B0-D649-2F0F-6B38800D5922}"/>
                  </a:ext>
                </a:extLst>
              </p:cNvPr>
              <p:cNvCxnSpPr>
                <a:cxnSpLocks/>
              </p:cNvCxnSpPr>
              <p:nvPr/>
            </p:nvCxnSpPr>
            <p:spPr>
              <a:xfrm flipH="1" flipV="1">
                <a:off x="7680960" y="4422350"/>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311" name="文字方塊 310">
              <a:extLst>
                <a:ext uri="{FF2B5EF4-FFF2-40B4-BE49-F238E27FC236}">
                  <a16:creationId xmlns:a16="http://schemas.microsoft.com/office/drawing/2014/main" id="{B0161B5B-3F40-86B3-B2AC-EFE55D3B13B0}"/>
                </a:ext>
              </a:extLst>
            </p:cNvPr>
            <p:cNvSpPr txBox="1"/>
            <p:nvPr/>
          </p:nvSpPr>
          <p:spPr>
            <a:xfrm>
              <a:off x="3687097" y="3308747"/>
              <a:ext cx="267849" cy="369332"/>
            </a:xfrm>
            <a:prstGeom prst="rect">
              <a:avLst/>
            </a:prstGeom>
            <a:noFill/>
          </p:spPr>
          <p:txBody>
            <a:bodyPr wrap="square" rtlCol="0">
              <a:spAutoFit/>
            </a:bodyPr>
            <a:lstStyle/>
            <a:p>
              <a:r>
                <a:rPr lang="en-US" altLang="zh-TW" dirty="0"/>
                <a:t>0</a:t>
              </a:r>
              <a:endParaRPr lang="zh-TW" altLang="en-US" dirty="0"/>
            </a:p>
          </p:txBody>
        </p:sp>
        <p:sp>
          <p:nvSpPr>
            <p:cNvPr id="312" name="文字方塊 311">
              <a:extLst>
                <a:ext uri="{FF2B5EF4-FFF2-40B4-BE49-F238E27FC236}">
                  <a16:creationId xmlns:a16="http://schemas.microsoft.com/office/drawing/2014/main" id="{D44F7C7A-589C-8D9F-ECCB-BAE504C9ED32}"/>
                </a:ext>
              </a:extLst>
            </p:cNvPr>
            <p:cNvSpPr txBox="1"/>
            <p:nvPr/>
          </p:nvSpPr>
          <p:spPr>
            <a:xfrm>
              <a:off x="4508553" y="3303282"/>
              <a:ext cx="267849" cy="369332"/>
            </a:xfrm>
            <a:prstGeom prst="rect">
              <a:avLst/>
            </a:prstGeom>
            <a:noFill/>
          </p:spPr>
          <p:txBody>
            <a:bodyPr wrap="square" rtlCol="0">
              <a:spAutoFit/>
            </a:bodyPr>
            <a:lstStyle/>
            <a:p>
              <a:r>
                <a:rPr lang="en-US" altLang="zh-TW" dirty="0"/>
                <a:t>1</a:t>
              </a:r>
              <a:endParaRPr lang="zh-TW" altLang="en-US" dirty="0"/>
            </a:p>
          </p:txBody>
        </p:sp>
      </p:grpSp>
      <p:grpSp>
        <p:nvGrpSpPr>
          <p:cNvPr id="469" name="群組 468">
            <a:extLst>
              <a:ext uri="{FF2B5EF4-FFF2-40B4-BE49-F238E27FC236}">
                <a16:creationId xmlns:a16="http://schemas.microsoft.com/office/drawing/2014/main" id="{384A300C-67E8-F420-B059-E63F1726A5FF}"/>
              </a:ext>
            </a:extLst>
          </p:cNvPr>
          <p:cNvGrpSpPr/>
          <p:nvPr/>
        </p:nvGrpSpPr>
        <p:grpSpPr>
          <a:xfrm>
            <a:off x="2677047" y="1077265"/>
            <a:ext cx="7831068" cy="4253003"/>
            <a:chOff x="2677047" y="1077265"/>
            <a:chExt cx="7831068" cy="4253003"/>
          </a:xfrm>
        </p:grpSpPr>
        <p:grpSp>
          <p:nvGrpSpPr>
            <p:cNvPr id="74" name="群組 73">
              <a:extLst>
                <a:ext uri="{FF2B5EF4-FFF2-40B4-BE49-F238E27FC236}">
                  <a16:creationId xmlns:a16="http://schemas.microsoft.com/office/drawing/2014/main" id="{29D291FE-95BD-944A-48B4-D287E4F742FE}"/>
                </a:ext>
              </a:extLst>
            </p:cNvPr>
            <p:cNvGrpSpPr/>
            <p:nvPr/>
          </p:nvGrpSpPr>
          <p:grpSpPr>
            <a:xfrm>
              <a:off x="2677047" y="1313731"/>
              <a:ext cx="7831068" cy="769700"/>
              <a:chOff x="1369896" y="1828794"/>
              <a:chExt cx="5062591" cy="567822"/>
            </a:xfrm>
          </p:grpSpPr>
          <p:grpSp>
            <p:nvGrpSpPr>
              <p:cNvPr id="75" name="群組 74">
                <a:extLst>
                  <a:ext uri="{FF2B5EF4-FFF2-40B4-BE49-F238E27FC236}">
                    <a16:creationId xmlns:a16="http://schemas.microsoft.com/office/drawing/2014/main" id="{593EBFF8-8322-A145-B829-1074560B24AF}"/>
                  </a:ext>
                </a:extLst>
              </p:cNvPr>
              <p:cNvGrpSpPr/>
              <p:nvPr/>
            </p:nvGrpSpPr>
            <p:grpSpPr>
              <a:xfrm>
                <a:off x="2194409" y="1828795"/>
                <a:ext cx="946151" cy="567820"/>
                <a:chOff x="1750267" y="2441405"/>
                <a:chExt cx="946151" cy="567820"/>
              </a:xfrm>
            </p:grpSpPr>
            <p:cxnSp>
              <p:nvCxnSpPr>
                <p:cNvPr id="116" name="直線接點 115">
                  <a:extLst>
                    <a:ext uri="{FF2B5EF4-FFF2-40B4-BE49-F238E27FC236}">
                      <a16:creationId xmlns:a16="http://schemas.microsoft.com/office/drawing/2014/main" id="{DF9CCEB9-29D7-5C20-E411-B58569E13FD0}"/>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7" name="群組 116">
                  <a:extLst>
                    <a:ext uri="{FF2B5EF4-FFF2-40B4-BE49-F238E27FC236}">
                      <a16:creationId xmlns:a16="http://schemas.microsoft.com/office/drawing/2014/main" id="{14D43305-4EA7-15BD-9F78-D17DA0273063}"/>
                    </a:ext>
                  </a:extLst>
                </p:cNvPr>
                <p:cNvGrpSpPr/>
                <p:nvPr/>
              </p:nvGrpSpPr>
              <p:grpSpPr>
                <a:xfrm>
                  <a:off x="1860803" y="2441405"/>
                  <a:ext cx="667512" cy="567820"/>
                  <a:chOff x="7377584" y="4187688"/>
                  <a:chExt cx="622379" cy="567820"/>
                </a:xfrm>
              </p:grpSpPr>
              <p:grpSp>
                <p:nvGrpSpPr>
                  <p:cNvPr id="118" name="群組 117">
                    <a:extLst>
                      <a:ext uri="{FF2B5EF4-FFF2-40B4-BE49-F238E27FC236}">
                        <a16:creationId xmlns:a16="http://schemas.microsoft.com/office/drawing/2014/main" id="{BDBB05D7-0291-7255-46E5-A512BB9C6E77}"/>
                      </a:ext>
                    </a:extLst>
                  </p:cNvPr>
                  <p:cNvGrpSpPr/>
                  <p:nvPr/>
                </p:nvGrpSpPr>
                <p:grpSpPr>
                  <a:xfrm>
                    <a:off x="7377584" y="4187688"/>
                    <a:ext cx="622379" cy="567820"/>
                    <a:chOff x="1505367" y="3287062"/>
                    <a:chExt cx="646866" cy="567820"/>
                  </a:xfrm>
                </p:grpSpPr>
                <p:sp>
                  <p:nvSpPr>
                    <p:cNvPr id="121" name="梯形 120">
                      <a:extLst>
                        <a:ext uri="{FF2B5EF4-FFF2-40B4-BE49-F238E27FC236}">
                          <a16:creationId xmlns:a16="http://schemas.microsoft.com/office/drawing/2014/main" id="{965367D3-DEFC-76CE-5673-2477D5A0A26B}"/>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2" name="矩形 121">
                      <a:extLst>
                        <a:ext uri="{FF2B5EF4-FFF2-40B4-BE49-F238E27FC236}">
                          <a16:creationId xmlns:a16="http://schemas.microsoft.com/office/drawing/2014/main" id="{12C06DAC-CAE5-3199-E92C-45F82BF392CB}"/>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9" name="矩形 118">
                    <a:extLst>
                      <a:ext uri="{FF2B5EF4-FFF2-40B4-BE49-F238E27FC236}">
                        <a16:creationId xmlns:a16="http://schemas.microsoft.com/office/drawing/2014/main" id="{4322AB70-4674-E0A3-E7FC-3B2DC6AE728A}"/>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矩形 119">
                    <a:extLst>
                      <a:ext uri="{FF2B5EF4-FFF2-40B4-BE49-F238E27FC236}">
                        <a16:creationId xmlns:a16="http://schemas.microsoft.com/office/drawing/2014/main" id="{A759C8A6-62C2-D1DD-717F-94086324F708}"/>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6" name="群組 75">
                <a:extLst>
                  <a:ext uri="{FF2B5EF4-FFF2-40B4-BE49-F238E27FC236}">
                    <a16:creationId xmlns:a16="http://schemas.microsoft.com/office/drawing/2014/main" id="{AE131AF4-BC76-2FB0-8579-4B275731E860}"/>
                  </a:ext>
                </a:extLst>
              </p:cNvPr>
              <p:cNvGrpSpPr/>
              <p:nvPr/>
            </p:nvGrpSpPr>
            <p:grpSpPr>
              <a:xfrm>
                <a:off x="3018360" y="1828796"/>
                <a:ext cx="946151" cy="564955"/>
                <a:chOff x="1750267" y="2441405"/>
                <a:chExt cx="946151" cy="564955"/>
              </a:xfrm>
            </p:grpSpPr>
            <p:cxnSp>
              <p:nvCxnSpPr>
                <p:cNvPr id="109" name="直線接點 108">
                  <a:extLst>
                    <a:ext uri="{FF2B5EF4-FFF2-40B4-BE49-F238E27FC236}">
                      <a16:creationId xmlns:a16="http://schemas.microsoft.com/office/drawing/2014/main" id="{5C5E7599-FA89-E92F-9BDB-58E6A44D6453}"/>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0" name="群組 109">
                  <a:extLst>
                    <a:ext uri="{FF2B5EF4-FFF2-40B4-BE49-F238E27FC236}">
                      <a16:creationId xmlns:a16="http://schemas.microsoft.com/office/drawing/2014/main" id="{5352C1F4-01D1-D954-0E06-93047935B255}"/>
                    </a:ext>
                  </a:extLst>
                </p:cNvPr>
                <p:cNvGrpSpPr/>
                <p:nvPr/>
              </p:nvGrpSpPr>
              <p:grpSpPr>
                <a:xfrm>
                  <a:off x="1860803" y="2441405"/>
                  <a:ext cx="667512" cy="564955"/>
                  <a:chOff x="7377584" y="4187688"/>
                  <a:chExt cx="622379" cy="564955"/>
                </a:xfrm>
              </p:grpSpPr>
              <p:grpSp>
                <p:nvGrpSpPr>
                  <p:cNvPr id="111" name="群組 110">
                    <a:extLst>
                      <a:ext uri="{FF2B5EF4-FFF2-40B4-BE49-F238E27FC236}">
                        <a16:creationId xmlns:a16="http://schemas.microsoft.com/office/drawing/2014/main" id="{153CB175-AEFE-0092-7D0B-D818DF965B5E}"/>
                      </a:ext>
                    </a:extLst>
                  </p:cNvPr>
                  <p:cNvGrpSpPr/>
                  <p:nvPr/>
                </p:nvGrpSpPr>
                <p:grpSpPr>
                  <a:xfrm>
                    <a:off x="7377584" y="4187688"/>
                    <a:ext cx="622379" cy="523410"/>
                    <a:chOff x="1505367" y="3287062"/>
                    <a:chExt cx="646866" cy="523410"/>
                  </a:xfrm>
                </p:grpSpPr>
                <p:sp>
                  <p:nvSpPr>
                    <p:cNvPr id="114" name="梯形 113">
                      <a:extLst>
                        <a:ext uri="{FF2B5EF4-FFF2-40B4-BE49-F238E27FC236}">
                          <a16:creationId xmlns:a16="http://schemas.microsoft.com/office/drawing/2014/main" id="{EA9231C7-19D6-245B-43F0-476BB66B3FA9}"/>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5" name="矩形 114">
                      <a:extLst>
                        <a:ext uri="{FF2B5EF4-FFF2-40B4-BE49-F238E27FC236}">
                          <a16:creationId xmlns:a16="http://schemas.microsoft.com/office/drawing/2014/main" id="{70B66C0D-E660-5304-4B4B-978308D5A738}"/>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矩形 111">
                    <a:extLst>
                      <a:ext uri="{FF2B5EF4-FFF2-40B4-BE49-F238E27FC236}">
                        <a16:creationId xmlns:a16="http://schemas.microsoft.com/office/drawing/2014/main" id="{DA0C59A9-3E74-1860-DC24-39DE3737263B}"/>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1EB5780-081E-74CB-7B66-1617B40211A4}"/>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7" name="群組 76">
                <a:extLst>
                  <a:ext uri="{FF2B5EF4-FFF2-40B4-BE49-F238E27FC236}">
                    <a16:creationId xmlns:a16="http://schemas.microsoft.com/office/drawing/2014/main" id="{0C01B2AE-5EF2-5BE1-E36F-4C600B163798}"/>
                  </a:ext>
                </a:extLst>
              </p:cNvPr>
              <p:cNvGrpSpPr/>
              <p:nvPr/>
            </p:nvGrpSpPr>
            <p:grpSpPr>
              <a:xfrm>
                <a:off x="3835643" y="1828796"/>
                <a:ext cx="946151" cy="567818"/>
                <a:chOff x="1750267" y="2441405"/>
                <a:chExt cx="946151" cy="567818"/>
              </a:xfrm>
            </p:grpSpPr>
            <p:cxnSp>
              <p:nvCxnSpPr>
                <p:cNvPr id="102" name="直線接點 101">
                  <a:extLst>
                    <a:ext uri="{FF2B5EF4-FFF2-40B4-BE49-F238E27FC236}">
                      <a16:creationId xmlns:a16="http://schemas.microsoft.com/office/drawing/2014/main" id="{65C0B658-C9BE-3117-1E8A-192C9B4C30FD}"/>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3" name="群組 102">
                  <a:extLst>
                    <a:ext uri="{FF2B5EF4-FFF2-40B4-BE49-F238E27FC236}">
                      <a16:creationId xmlns:a16="http://schemas.microsoft.com/office/drawing/2014/main" id="{7657EBC5-4FB1-9A49-AED9-8637BC4EA400}"/>
                    </a:ext>
                  </a:extLst>
                </p:cNvPr>
                <p:cNvGrpSpPr/>
                <p:nvPr/>
              </p:nvGrpSpPr>
              <p:grpSpPr>
                <a:xfrm>
                  <a:off x="1860803" y="2441405"/>
                  <a:ext cx="667512" cy="567818"/>
                  <a:chOff x="7377584" y="4187688"/>
                  <a:chExt cx="622379" cy="567818"/>
                </a:xfrm>
              </p:grpSpPr>
              <p:grpSp>
                <p:nvGrpSpPr>
                  <p:cNvPr id="104" name="群組 103">
                    <a:extLst>
                      <a:ext uri="{FF2B5EF4-FFF2-40B4-BE49-F238E27FC236}">
                        <a16:creationId xmlns:a16="http://schemas.microsoft.com/office/drawing/2014/main" id="{8A1006AD-D68A-B0EA-3BFC-05536E04C3A3}"/>
                      </a:ext>
                    </a:extLst>
                  </p:cNvPr>
                  <p:cNvGrpSpPr/>
                  <p:nvPr/>
                </p:nvGrpSpPr>
                <p:grpSpPr>
                  <a:xfrm>
                    <a:off x="7377584" y="4187688"/>
                    <a:ext cx="622379" cy="567818"/>
                    <a:chOff x="1505367" y="3287062"/>
                    <a:chExt cx="646866" cy="567818"/>
                  </a:xfrm>
                </p:grpSpPr>
                <p:sp>
                  <p:nvSpPr>
                    <p:cNvPr id="107" name="梯形 106">
                      <a:extLst>
                        <a:ext uri="{FF2B5EF4-FFF2-40B4-BE49-F238E27FC236}">
                          <a16:creationId xmlns:a16="http://schemas.microsoft.com/office/drawing/2014/main" id="{ADDA87BF-2C06-E6DA-1B11-57E2541C50C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8" name="矩形 107">
                      <a:extLst>
                        <a:ext uri="{FF2B5EF4-FFF2-40B4-BE49-F238E27FC236}">
                          <a16:creationId xmlns:a16="http://schemas.microsoft.com/office/drawing/2014/main" id="{82E78D45-05ED-E455-B5CE-9CE6E3EB9959}"/>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5" name="矩形 104">
                    <a:extLst>
                      <a:ext uri="{FF2B5EF4-FFF2-40B4-BE49-F238E27FC236}">
                        <a16:creationId xmlns:a16="http://schemas.microsoft.com/office/drawing/2014/main" id="{3C8BCC45-C268-D94F-3AEC-240A93D3232C}"/>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64610253-93EA-A154-D9AD-2AFFE2DA65D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a:extLst>
                  <a:ext uri="{FF2B5EF4-FFF2-40B4-BE49-F238E27FC236}">
                    <a16:creationId xmlns:a16="http://schemas.microsoft.com/office/drawing/2014/main" id="{8EDA3F12-CD6B-B475-0573-47278B5AA7A3}"/>
                  </a:ext>
                </a:extLst>
              </p:cNvPr>
              <p:cNvGrpSpPr/>
              <p:nvPr/>
            </p:nvGrpSpPr>
            <p:grpSpPr>
              <a:xfrm>
                <a:off x="4662665" y="1828797"/>
                <a:ext cx="946151" cy="564955"/>
                <a:chOff x="1750267" y="2441405"/>
                <a:chExt cx="946151" cy="564955"/>
              </a:xfrm>
            </p:grpSpPr>
            <p:cxnSp>
              <p:nvCxnSpPr>
                <p:cNvPr id="95" name="直線接點 94">
                  <a:extLst>
                    <a:ext uri="{FF2B5EF4-FFF2-40B4-BE49-F238E27FC236}">
                      <a16:creationId xmlns:a16="http://schemas.microsoft.com/office/drawing/2014/main" id="{FF5B63D7-AF3B-75E1-1668-AB9946275A5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96" name="群組 95">
                  <a:extLst>
                    <a:ext uri="{FF2B5EF4-FFF2-40B4-BE49-F238E27FC236}">
                      <a16:creationId xmlns:a16="http://schemas.microsoft.com/office/drawing/2014/main" id="{54B6F938-FC89-FBFD-BE49-132A205128DD}"/>
                    </a:ext>
                  </a:extLst>
                </p:cNvPr>
                <p:cNvGrpSpPr/>
                <p:nvPr/>
              </p:nvGrpSpPr>
              <p:grpSpPr>
                <a:xfrm>
                  <a:off x="1860803" y="2441405"/>
                  <a:ext cx="667512" cy="564955"/>
                  <a:chOff x="7377584" y="4187688"/>
                  <a:chExt cx="622379" cy="564955"/>
                </a:xfrm>
              </p:grpSpPr>
              <p:grpSp>
                <p:nvGrpSpPr>
                  <p:cNvPr id="97" name="群組 96">
                    <a:extLst>
                      <a:ext uri="{FF2B5EF4-FFF2-40B4-BE49-F238E27FC236}">
                        <a16:creationId xmlns:a16="http://schemas.microsoft.com/office/drawing/2014/main" id="{60E79275-A580-012A-EF83-76E82AFA8D4B}"/>
                      </a:ext>
                    </a:extLst>
                  </p:cNvPr>
                  <p:cNvGrpSpPr/>
                  <p:nvPr/>
                </p:nvGrpSpPr>
                <p:grpSpPr>
                  <a:xfrm>
                    <a:off x="7377584" y="4187688"/>
                    <a:ext cx="622379" cy="507202"/>
                    <a:chOff x="1505367" y="3287062"/>
                    <a:chExt cx="646866" cy="507202"/>
                  </a:xfrm>
                </p:grpSpPr>
                <p:sp>
                  <p:nvSpPr>
                    <p:cNvPr id="100" name="梯形 99">
                      <a:extLst>
                        <a:ext uri="{FF2B5EF4-FFF2-40B4-BE49-F238E27FC236}">
                          <a16:creationId xmlns:a16="http://schemas.microsoft.com/office/drawing/2014/main" id="{E221A206-D2A4-DABA-422D-58869187D208}"/>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 name="矩形 100">
                      <a:extLst>
                        <a:ext uri="{FF2B5EF4-FFF2-40B4-BE49-F238E27FC236}">
                          <a16:creationId xmlns:a16="http://schemas.microsoft.com/office/drawing/2014/main" id="{F6C17AAD-204C-C366-8AEB-49679D1F930B}"/>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8" name="矩形 97">
                    <a:extLst>
                      <a:ext uri="{FF2B5EF4-FFF2-40B4-BE49-F238E27FC236}">
                        <a16:creationId xmlns:a16="http://schemas.microsoft.com/office/drawing/2014/main" id="{F694F02D-044D-857A-968A-76DB149848D4}"/>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BD8AEA0B-DE09-E017-009B-BE099E80B2DF}"/>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9" name="群組 78">
                <a:extLst>
                  <a:ext uri="{FF2B5EF4-FFF2-40B4-BE49-F238E27FC236}">
                    <a16:creationId xmlns:a16="http://schemas.microsoft.com/office/drawing/2014/main" id="{C39BF22C-9BE5-4B82-FC68-F11FF604CF0E}"/>
                  </a:ext>
                </a:extLst>
              </p:cNvPr>
              <p:cNvGrpSpPr/>
              <p:nvPr/>
            </p:nvGrpSpPr>
            <p:grpSpPr>
              <a:xfrm>
                <a:off x="5486336" y="1828798"/>
                <a:ext cx="946151" cy="564955"/>
                <a:chOff x="1750267" y="2441405"/>
                <a:chExt cx="946151" cy="564955"/>
              </a:xfrm>
            </p:grpSpPr>
            <p:cxnSp>
              <p:nvCxnSpPr>
                <p:cNvPr id="88" name="直線接點 87">
                  <a:extLst>
                    <a:ext uri="{FF2B5EF4-FFF2-40B4-BE49-F238E27FC236}">
                      <a16:creationId xmlns:a16="http://schemas.microsoft.com/office/drawing/2014/main" id="{26A3837A-97F7-99B2-2E76-33D4DAF305DC}"/>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9" name="群組 88">
                  <a:extLst>
                    <a:ext uri="{FF2B5EF4-FFF2-40B4-BE49-F238E27FC236}">
                      <a16:creationId xmlns:a16="http://schemas.microsoft.com/office/drawing/2014/main" id="{409CC200-A6D1-1D18-D89E-862BD3FDB71D}"/>
                    </a:ext>
                  </a:extLst>
                </p:cNvPr>
                <p:cNvGrpSpPr/>
                <p:nvPr/>
              </p:nvGrpSpPr>
              <p:grpSpPr>
                <a:xfrm>
                  <a:off x="1860803" y="2441405"/>
                  <a:ext cx="667512" cy="564955"/>
                  <a:chOff x="7377584" y="4187688"/>
                  <a:chExt cx="622379" cy="564955"/>
                </a:xfrm>
              </p:grpSpPr>
              <p:grpSp>
                <p:nvGrpSpPr>
                  <p:cNvPr id="90" name="群組 89">
                    <a:extLst>
                      <a:ext uri="{FF2B5EF4-FFF2-40B4-BE49-F238E27FC236}">
                        <a16:creationId xmlns:a16="http://schemas.microsoft.com/office/drawing/2014/main" id="{0A429C8B-7DDF-FE7C-22C0-F9FF14200DB0}"/>
                      </a:ext>
                    </a:extLst>
                  </p:cNvPr>
                  <p:cNvGrpSpPr/>
                  <p:nvPr/>
                </p:nvGrpSpPr>
                <p:grpSpPr>
                  <a:xfrm>
                    <a:off x="7377584" y="4187688"/>
                    <a:ext cx="622379" cy="523408"/>
                    <a:chOff x="1505367" y="3287062"/>
                    <a:chExt cx="646866" cy="523408"/>
                  </a:xfrm>
                </p:grpSpPr>
                <p:sp>
                  <p:nvSpPr>
                    <p:cNvPr id="93" name="梯形 92">
                      <a:extLst>
                        <a:ext uri="{FF2B5EF4-FFF2-40B4-BE49-F238E27FC236}">
                          <a16:creationId xmlns:a16="http://schemas.microsoft.com/office/drawing/2014/main" id="{AD846695-827B-CEE5-55A9-0989D1EE884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 name="矩形 93">
                      <a:extLst>
                        <a:ext uri="{FF2B5EF4-FFF2-40B4-BE49-F238E27FC236}">
                          <a16:creationId xmlns:a16="http://schemas.microsoft.com/office/drawing/2014/main" id="{98A38F7E-DD64-4C21-C0AB-4ADC56523E3A}"/>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1" name="矩形 90">
                    <a:extLst>
                      <a:ext uri="{FF2B5EF4-FFF2-40B4-BE49-F238E27FC236}">
                        <a16:creationId xmlns:a16="http://schemas.microsoft.com/office/drawing/2014/main" id="{4A5A7194-CAB7-0447-4DDD-A78D2733C8C2}"/>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FB46CBEA-4133-05D9-DD31-91B93C64193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80" name="群組 79">
                <a:extLst>
                  <a:ext uri="{FF2B5EF4-FFF2-40B4-BE49-F238E27FC236}">
                    <a16:creationId xmlns:a16="http://schemas.microsoft.com/office/drawing/2014/main" id="{224BB2BB-0772-437D-BDF5-87BA8291DB8B}"/>
                  </a:ext>
                </a:extLst>
              </p:cNvPr>
              <p:cNvGrpSpPr/>
              <p:nvPr/>
            </p:nvGrpSpPr>
            <p:grpSpPr>
              <a:xfrm>
                <a:off x="1369896" y="1828794"/>
                <a:ext cx="946151" cy="567822"/>
                <a:chOff x="1750267" y="2441405"/>
                <a:chExt cx="946151" cy="567822"/>
              </a:xfrm>
            </p:grpSpPr>
            <p:cxnSp>
              <p:nvCxnSpPr>
                <p:cNvPr id="81" name="直線接點 80">
                  <a:extLst>
                    <a:ext uri="{FF2B5EF4-FFF2-40B4-BE49-F238E27FC236}">
                      <a16:creationId xmlns:a16="http://schemas.microsoft.com/office/drawing/2014/main" id="{4EAD20F1-8CAC-0D16-FA0F-818F45593BEE}"/>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2" name="群組 81">
                  <a:extLst>
                    <a:ext uri="{FF2B5EF4-FFF2-40B4-BE49-F238E27FC236}">
                      <a16:creationId xmlns:a16="http://schemas.microsoft.com/office/drawing/2014/main" id="{C1E1A441-5A62-8FD3-E227-8F423143F126}"/>
                    </a:ext>
                  </a:extLst>
                </p:cNvPr>
                <p:cNvGrpSpPr/>
                <p:nvPr/>
              </p:nvGrpSpPr>
              <p:grpSpPr>
                <a:xfrm>
                  <a:off x="1860803" y="2441405"/>
                  <a:ext cx="667512" cy="567822"/>
                  <a:chOff x="7377584" y="4187688"/>
                  <a:chExt cx="622379" cy="567822"/>
                </a:xfrm>
              </p:grpSpPr>
              <p:grpSp>
                <p:nvGrpSpPr>
                  <p:cNvPr id="83" name="群組 82">
                    <a:extLst>
                      <a:ext uri="{FF2B5EF4-FFF2-40B4-BE49-F238E27FC236}">
                        <a16:creationId xmlns:a16="http://schemas.microsoft.com/office/drawing/2014/main" id="{5B674880-29AC-C116-EB91-DE978D3A85E7}"/>
                      </a:ext>
                    </a:extLst>
                  </p:cNvPr>
                  <p:cNvGrpSpPr/>
                  <p:nvPr/>
                </p:nvGrpSpPr>
                <p:grpSpPr>
                  <a:xfrm>
                    <a:off x="7377584" y="4187688"/>
                    <a:ext cx="622379" cy="567822"/>
                    <a:chOff x="1505367" y="3287062"/>
                    <a:chExt cx="646866" cy="567822"/>
                  </a:xfrm>
                </p:grpSpPr>
                <p:sp>
                  <p:nvSpPr>
                    <p:cNvPr id="86" name="梯形 85">
                      <a:extLst>
                        <a:ext uri="{FF2B5EF4-FFF2-40B4-BE49-F238E27FC236}">
                          <a16:creationId xmlns:a16="http://schemas.microsoft.com/office/drawing/2014/main" id="{D6B9ED01-8099-BB9B-910A-5014E4D7A89C}"/>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 name="矩形 86">
                      <a:extLst>
                        <a:ext uri="{FF2B5EF4-FFF2-40B4-BE49-F238E27FC236}">
                          <a16:creationId xmlns:a16="http://schemas.microsoft.com/office/drawing/2014/main" id="{B3D7D5D7-0787-1B04-2839-9D86885C6CA0}"/>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4" name="矩形 83">
                    <a:extLst>
                      <a:ext uri="{FF2B5EF4-FFF2-40B4-BE49-F238E27FC236}">
                        <a16:creationId xmlns:a16="http://schemas.microsoft.com/office/drawing/2014/main" id="{2C0EFC1B-3106-B2BC-742A-A5E1182D8867}"/>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8BEB2F99-8107-7F2C-066B-B4E2ED966E0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cxnSp>
          <p:nvCxnSpPr>
            <p:cNvPr id="353" name="直線接點 352">
              <a:extLst>
                <a:ext uri="{FF2B5EF4-FFF2-40B4-BE49-F238E27FC236}">
                  <a16:creationId xmlns:a16="http://schemas.microsoft.com/office/drawing/2014/main" id="{F5984DDF-7C0B-98A1-A657-963B46743E7B}"/>
                </a:ext>
              </a:extLst>
            </p:cNvPr>
            <p:cNvCxnSpPr>
              <a:cxnSpLocks/>
            </p:cNvCxnSpPr>
            <p:nvPr/>
          </p:nvCxnSpPr>
          <p:spPr>
            <a:xfrm flipV="1">
              <a:off x="4654296" y="1077265"/>
              <a:ext cx="0" cy="4253003"/>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70" name="群組 369">
            <a:extLst>
              <a:ext uri="{FF2B5EF4-FFF2-40B4-BE49-F238E27FC236}">
                <a16:creationId xmlns:a16="http://schemas.microsoft.com/office/drawing/2014/main" id="{A2578E9D-AD55-550A-4587-59E9C33B1219}"/>
              </a:ext>
            </a:extLst>
          </p:cNvPr>
          <p:cNvGrpSpPr/>
          <p:nvPr/>
        </p:nvGrpSpPr>
        <p:grpSpPr>
          <a:xfrm>
            <a:off x="2677047" y="1312870"/>
            <a:ext cx="7831068" cy="769700"/>
            <a:chOff x="1369896" y="1828794"/>
            <a:chExt cx="5062591" cy="567822"/>
          </a:xfrm>
        </p:grpSpPr>
        <p:grpSp>
          <p:nvGrpSpPr>
            <p:cNvPr id="371" name="群組 370">
              <a:extLst>
                <a:ext uri="{FF2B5EF4-FFF2-40B4-BE49-F238E27FC236}">
                  <a16:creationId xmlns:a16="http://schemas.microsoft.com/office/drawing/2014/main" id="{6F32DC5B-6A38-CAC4-0102-5F5751CC5D0A}"/>
                </a:ext>
              </a:extLst>
            </p:cNvPr>
            <p:cNvGrpSpPr/>
            <p:nvPr/>
          </p:nvGrpSpPr>
          <p:grpSpPr>
            <a:xfrm>
              <a:off x="2194409" y="1828795"/>
              <a:ext cx="946151" cy="567820"/>
              <a:chOff x="1750267" y="2441405"/>
              <a:chExt cx="946151" cy="567820"/>
            </a:xfrm>
          </p:grpSpPr>
          <p:cxnSp>
            <p:nvCxnSpPr>
              <p:cNvPr id="462" name="直線接點 461">
                <a:extLst>
                  <a:ext uri="{FF2B5EF4-FFF2-40B4-BE49-F238E27FC236}">
                    <a16:creationId xmlns:a16="http://schemas.microsoft.com/office/drawing/2014/main" id="{AC751259-80B3-030F-4439-CEE604943DCF}"/>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63" name="群組 462">
                <a:extLst>
                  <a:ext uri="{FF2B5EF4-FFF2-40B4-BE49-F238E27FC236}">
                    <a16:creationId xmlns:a16="http://schemas.microsoft.com/office/drawing/2014/main" id="{F9B725EC-428B-0453-E588-664C0C44276F}"/>
                  </a:ext>
                </a:extLst>
              </p:cNvPr>
              <p:cNvGrpSpPr/>
              <p:nvPr/>
            </p:nvGrpSpPr>
            <p:grpSpPr>
              <a:xfrm>
                <a:off x="1860803" y="2441405"/>
                <a:ext cx="667512" cy="567820"/>
                <a:chOff x="7377584" y="4187688"/>
                <a:chExt cx="622379" cy="567820"/>
              </a:xfrm>
            </p:grpSpPr>
            <p:grpSp>
              <p:nvGrpSpPr>
                <p:cNvPr id="464" name="群組 463">
                  <a:extLst>
                    <a:ext uri="{FF2B5EF4-FFF2-40B4-BE49-F238E27FC236}">
                      <a16:creationId xmlns:a16="http://schemas.microsoft.com/office/drawing/2014/main" id="{2DEBD42A-7EEE-B99C-C254-8F76EEAB2333}"/>
                    </a:ext>
                  </a:extLst>
                </p:cNvPr>
                <p:cNvGrpSpPr/>
                <p:nvPr/>
              </p:nvGrpSpPr>
              <p:grpSpPr>
                <a:xfrm>
                  <a:off x="7377584" y="4187688"/>
                  <a:ext cx="622379" cy="567820"/>
                  <a:chOff x="1505367" y="3287062"/>
                  <a:chExt cx="646866" cy="567820"/>
                </a:xfrm>
              </p:grpSpPr>
              <p:sp>
                <p:nvSpPr>
                  <p:cNvPr id="467" name="梯形 466">
                    <a:extLst>
                      <a:ext uri="{FF2B5EF4-FFF2-40B4-BE49-F238E27FC236}">
                        <a16:creationId xmlns:a16="http://schemas.microsoft.com/office/drawing/2014/main" id="{175C1FC6-D91A-E5B0-3B4D-6C8AC0203BD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68" name="矩形 467">
                    <a:extLst>
                      <a:ext uri="{FF2B5EF4-FFF2-40B4-BE49-F238E27FC236}">
                        <a16:creationId xmlns:a16="http://schemas.microsoft.com/office/drawing/2014/main" id="{4C529F6C-26BA-80B7-3F6E-E12E7D61CEAA}"/>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65" name="矩形 464">
                  <a:extLst>
                    <a:ext uri="{FF2B5EF4-FFF2-40B4-BE49-F238E27FC236}">
                      <a16:creationId xmlns:a16="http://schemas.microsoft.com/office/drawing/2014/main" id="{4A939DBB-A500-D2AC-71E5-4E417CD07951}"/>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6" name="矩形 465">
                  <a:extLst>
                    <a:ext uri="{FF2B5EF4-FFF2-40B4-BE49-F238E27FC236}">
                      <a16:creationId xmlns:a16="http://schemas.microsoft.com/office/drawing/2014/main" id="{19DE14A2-8807-BE45-23FE-9606DDC9D307}"/>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72" name="群組 371">
              <a:extLst>
                <a:ext uri="{FF2B5EF4-FFF2-40B4-BE49-F238E27FC236}">
                  <a16:creationId xmlns:a16="http://schemas.microsoft.com/office/drawing/2014/main" id="{68613584-0D68-6D54-009B-B9BFBF027347}"/>
                </a:ext>
              </a:extLst>
            </p:cNvPr>
            <p:cNvGrpSpPr/>
            <p:nvPr/>
          </p:nvGrpSpPr>
          <p:grpSpPr>
            <a:xfrm>
              <a:off x="3018360" y="1828796"/>
              <a:ext cx="946151" cy="564955"/>
              <a:chOff x="1750267" y="2441405"/>
              <a:chExt cx="946151" cy="564955"/>
            </a:xfrm>
          </p:grpSpPr>
          <p:cxnSp>
            <p:nvCxnSpPr>
              <p:cNvPr id="455" name="直線接點 454">
                <a:extLst>
                  <a:ext uri="{FF2B5EF4-FFF2-40B4-BE49-F238E27FC236}">
                    <a16:creationId xmlns:a16="http://schemas.microsoft.com/office/drawing/2014/main" id="{9F6965F5-DE2B-2A09-3302-8F6F1849341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56" name="群組 455">
                <a:extLst>
                  <a:ext uri="{FF2B5EF4-FFF2-40B4-BE49-F238E27FC236}">
                    <a16:creationId xmlns:a16="http://schemas.microsoft.com/office/drawing/2014/main" id="{0E7E1FFA-58B3-BA0C-FF18-7A5F62426175}"/>
                  </a:ext>
                </a:extLst>
              </p:cNvPr>
              <p:cNvGrpSpPr/>
              <p:nvPr/>
            </p:nvGrpSpPr>
            <p:grpSpPr>
              <a:xfrm>
                <a:off x="1860803" y="2441405"/>
                <a:ext cx="667512" cy="564955"/>
                <a:chOff x="7377584" y="4187688"/>
                <a:chExt cx="622379" cy="564955"/>
              </a:xfrm>
            </p:grpSpPr>
            <p:grpSp>
              <p:nvGrpSpPr>
                <p:cNvPr id="457" name="群組 456">
                  <a:extLst>
                    <a:ext uri="{FF2B5EF4-FFF2-40B4-BE49-F238E27FC236}">
                      <a16:creationId xmlns:a16="http://schemas.microsoft.com/office/drawing/2014/main" id="{E3A90E17-2086-47AF-70C5-F04FAF0A6C43}"/>
                    </a:ext>
                  </a:extLst>
                </p:cNvPr>
                <p:cNvGrpSpPr/>
                <p:nvPr/>
              </p:nvGrpSpPr>
              <p:grpSpPr>
                <a:xfrm>
                  <a:off x="7377584" y="4187688"/>
                  <a:ext cx="622379" cy="523410"/>
                  <a:chOff x="1505367" y="3287062"/>
                  <a:chExt cx="646866" cy="523410"/>
                </a:xfrm>
              </p:grpSpPr>
              <p:sp>
                <p:nvSpPr>
                  <p:cNvPr id="460" name="梯形 459">
                    <a:extLst>
                      <a:ext uri="{FF2B5EF4-FFF2-40B4-BE49-F238E27FC236}">
                        <a16:creationId xmlns:a16="http://schemas.microsoft.com/office/drawing/2014/main" id="{16963480-4608-C23A-763F-5556246F83C1}"/>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61" name="矩形 460">
                    <a:extLst>
                      <a:ext uri="{FF2B5EF4-FFF2-40B4-BE49-F238E27FC236}">
                        <a16:creationId xmlns:a16="http://schemas.microsoft.com/office/drawing/2014/main" id="{F9487AC4-9638-09FF-556E-1E9F6C76DA4F}"/>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58" name="矩形 457">
                  <a:extLst>
                    <a:ext uri="{FF2B5EF4-FFF2-40B4-BE49-F238E27FC236}">
                      <a16:creationId xmlns:a16="http://schemas.microsoft.com/office/drawing/2014/main" id="{22FCC61F-BB00-7979-90BF-B0D2160EC810}"/>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9" name="矩形 458">
                  <a:extLst>
                    <a:ext uri="{FF2B5EF4-FFF2-40B4-BE49-F238E27FC236}">
                      <a16:creationId xmlns:a16="http://schemas.microsoft.com/office/drawing/2014/main" id="{C978FD18-2EE6-F88F-F7FB-A62354B3492A}"/>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73" name="群組 372">
              <a:extLst>
                <a:ext uri="{FF2B5EF4-FFF2-40B4-BE49-F238E27FC236}">
                  <a16:creationId xmlns:a16="http://schemas.microsoft.com/office/drawing/2014/main" id="{42907B19-67C4-5036-EE6E-D6B42D0499A6}"/>
                </a:ext>
              </a:extLst>
            </p:cNvPr>
            <p:cNvGrpSpPr/>
            <p:nvPr/>
          </p:nvGrpSpPr>
          <p:grpSpPr>
            <a:xfrm>
              <a:off x="3835643" y="1828796"/>
              <a:ext cx="946151" cy="567818"/>
              <a:chOff x="1750267" y="2441405"/>
              <a:chExt cx="946151" cy="567818"/>
            </a:xfrm>
          </p:grpSpPr>
          <p:cxnSp>
            <p:nvCxnSpPr>
              <p:cNvPr id="448" name="直線接點 447">
                <a:extLst>
                  <a:ext uri="{FF2B5EF4-FFF2-40B4-BE49-F238E27FC236}">
                    <a16:creationId xmlns:a16="http://schemas.microsoft.com/office/drawing/2014/main" id="{B0B07331-14F6-C2B4-666B-023821795F84}"/>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49" name="群組 448">
                <a:extLst>
                  <a:ext uri="{FF2B5EF4-FFF2-40B4-BE49-F238E27FC236}">
                    <a16:creationId xmlns:a16="http://schemas.microsoft.com/office/drawing/2014/main" id="{4AAD219C-C3F1-A5BA-0749-35FB0080169C}"/>
                  </a:ext>
                </a:extLst>
              </p:cNvPr>
              <p:cNvGrpSpPr/>
              <p:nvPr/>
            </p:nvGrpSpPr>
            <p:grpSpPr>
              <a:xfrm>
                <a:off x="1860803" y="2441405"/>
                <a:ext cx="667512" cy="567818"/>
                <a:chOff x="7377584" y="4187688"/>
                <a:chExt cx="622379" cy="567818"/>
              </a:xfrm>
            </p:grpSpPr>
            <p:grpSp>
              <p:nvGrpSpPr>
                <p:cNvPr id="450" name="群組 449">
                  <a:extLst>
                    <a:ext uri="{FF2B5EF4-FFF2-40B4-BE49-F238E27FC236}">
                      <a16:creationId xmlns:a16="http://schemas.microsoft.com/office/drawing/2014/main" id="{0595226C-697D-6848-3C23-3378755D8850}"/>
                    </a:ext>
                  </a:extLst>
                </p:cNvPr>
                <p:cNvGrpSpPr/>
                <p:nvPr/>
              </p:nvGrpSpPr>
              <p:grpSpPr>
                <a:xfrm>
                  <a:off x="7377584" y="4187688"/>
                  <a:ext cx="622379" cy="567818"/>
                  <a:chOff x="1505367" y="3287062"/>
                  <a:chExt cx="646866" cy="567818"/>
                </a:xfrm>
              </p:grpSpPr>
              <p:sp>
                <p:nvSpPr>
                  <p:cNvPr id="453" name="梯形 452">
                    <a:extLst>
                      <a:ext uri="{FF2B5EF4-FFF2-40B4-BE49-F238E27FC236}">
                        <a16:creationId xmlns:a16="http://schemas.microsoft.com/office/drawing/2014/main" id="{1319AE17-C6AA-D7B8-D74C-1112AE15B420}"/>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4" name="矩形 453">
                    <a:extLst>
                      <a:ext uri="{FF2B5EF4-FFF2-40B4-BE49-F238E27FC236}">
                        <a16:creationId xmlns:a16="http://schemas.microsoft.com/office/drawing/2014/main" id="{E9CC7F40-CF69-454E-50B4-FBC5D6A203B5}"/>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51" name="矩形 450">
                  <a:extLst>
                    <a:ext uri="{FF2B5EF4-FFF2-40B4-BE49-F238E27FC236}">
                      <a16:creationId xmlns:a16="http://schemas.microsoft.com/office/drawing/2014/main" id="{A3733813-B056-82F1-E6BD-A9C52469D984}"/>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矩形 451">
                  <a:extLst>
                    <a:ext uri="{FF2B5EF4-FFF2-40B4-BE49-F238E27FC236}">
                      <a16:creationId xmlns:a16="http://schemas.microsoft.com/office/drawing/2014/main" id="{F271778F-B713-ED74-79A6-755443E84FD1}"/>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74" name="群組 373">
              <a:extLst>
                <a:ext uri="{FF2B5EF4-FFF2-40B4-BE49-F238E27FC236}">
                  <a16:creationId xmlns:a16="http://schemas.microsoft.com/office/drawing/2014/main" id="{CE8F26E3-362E-DB7D-504F-C298E64E1FEF}"/>
                </a:ext>
              </a:extLst>
            </p:cNvPr>
            <p:cNvGrpSpPr/>
            <p:nvPr/>
          </p:nvGrpSpPr>
          <p:grpSpPr>
            <a:xfrm>
              <a:off x="4662665" y="1828797"/>
              <a:ext cx="946151" cy="564955"/>
              <a:chOff x="1750267" y="2441405"/>
              <a:chExt cx="946151" cy="564955"/>
            </a:xfrm>
          </p:grpSpPr>
          <p:cxnSp>
            <p:nvCxnSpPr>
              <p:cNvPr id="441" name="直線接點 440">
                <a:extLst>
                  <a:ext uri="{FF2B5EF4-FFF2-40B4-BE49-F238E27FC236}">
                    <a16:creationId xmlns:a16="http://schemas.microsoft.com/office/drawing/2014/main" id="{A2FE8928-0FE0-358C-1A70-7862D1A0E6A7}"/>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42" name="群組 441">
                <a:extLst>
                  <a:ext uri="{FF2B5EF4-FFF2-40B4-BE49-F238E27FC236}">
                    <a16:creationId xmlns:a16="http://schemas.microsoft.com/office/drawing/2014/main" id="{1C2B393C-D3EB-8886-15C2-8E58A1B2E6D6}"/>
                  </a:ext>
                </a:extLst>
              </p:cNvPr>
              <p:cNvGrpSpPr/>
              <p:nvPr/>
            </p:nvGrpSpPr>
            <p:grpSpPr>
              <a:xfrm>
                <a:off x="1860803" y="2441405"/>
                <a:ext cx="667512" cy="564955"/>
                <a:chOff x="7377584" y="4187688"/>
                <a:chExt cx="622379" cy="564955"/>
              </a:xfrm>
            </p:grpSpPr>
            <p:grpSp>
              <p:nvGrpSpPr>
                <p:cNvPr id="443" name="群組 442">
                  <a:extLst>
                    <a:ext uri="{FF2B5EF4-FFF2-40B4-BE49-F238E27FC236}">
                      <a16:creationId xmlns:a16="http://schemas.microsoft.com/office/drawing/2014/main" id="{F044ED11-8954-23DB-B1D4-75A1F71747AF}"/>
                    </a:ext>
                  </a:extLst>
                </p:cNvPr>
                <p:cNvGrpSpPr/>
                <p:nvPr/>
              </p:nvGrpSpPr>
              <p:grpSpPr>
                <a:xfrm>
                  <a:off x="7377584" y="4187688"/>
                  <a:ext cx="622379" cy="507202"/>
                  <a:chOff x="1505367" y="3287062"/>
                  <a:chExt cx="646866" cy="507202"/>
                </a:xfrm>
              </p:grpSpPr>
              <p:sp>
                <p:nvSpPr>
                  <p:cNvPr id="446" name="梯形 445">
                    <a:extLst>
                      <a:ext uri="{FF2B5EF4-FFF2-40B4-BE49-F238E27FC236}">
                        <a16:creationId xmlns:a16="http://schemas.microsoft.com/office/drawing/2014/main" id="{558CD391-4331-CC4E-05DD-E53E943EB5E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7" name="矩形 446">
                    <a:extLst>
                      <a:ext uri="{FF2B5EF4-FFF2-40B4-BE49-F238E27FC236}">
                        <a16:creationId xmlns:a16="http://schemas.microsoft.com/office/drawing/2014/main" id="{F65AFB3B-56A4-FA1C-E3AA-E5ED62FF9551}"/>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44" name="矩形 443">
                  <a:extLst>
                    <a:ext uri="{FF2B5EF4-FFF2-40B4-BE49-F238E27FC236}">
                      <a16:creationId xmlns:a16="http://schemas.microsoft.com/office/drawing/2014/main" id="{896CD71B-6B81-0FFF-C150-B049C51AB03B}"/>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5" name="矩形 444">
                  <a:extLst>
                    <a:ext uri="{FF2B5EF4-FFF2-40B4-BE49-F238E27FC236}">
                      <a16:creationId xmlns:a16="http://schemas.microsoft.com/office/drawing/2014/main" id="{5AF520BF-C89E-94D4-75DD-3B546B3994D4}"/>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75" name="群組 374">
              <a:extLst>
                <a:ext uri="{FF2B5EF4-FFF2-40B4-BE49-F238E27FC236}">
                  <a16:creationId xmlns:a16="http://schemas.microsoft.com/office/drawing/2014/main" id="{2F5165FB-978F-F5F0-64C2-C5FA580DCBD0}"/>
                </a:ext>
              </a:extLst>
            </p:cNvPr>
            <p:cNvGrpSpPr/>
            <p:nvPr/>
          </p:nvGrpSpPr>
          <p:grpSpPr>
            <a:xfrm>
              <a:off x="5486336" y="1828798"/>
              <a:ext cx="946151" cy="564955"/>
              <a:chOff x="1750267" y="2441405"/>
              <a:chExt cx="946151" cy="564955"/>
            </a:xfrm>
          </p:grpSpPr>
          <p:cxnSp>
            <p:nvCxnSpPr>
              <p:cNvPr id="384" name="直線接點 383">
                <a:extLst>
                  <a:ext uri="{FF2B5EF4-FFF2-40B4-BE49-F238E27FC236}">
                    <a16:creationId xmlns:a16="http://schemas.microsoft.com/office/drawing/2014/main" id="{30094F0B-464B-A5BE-33EE-0BEDBBE55888}"/>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85" name="群組 384">
                <a:extLst>
                  <a:ext uri="{FF2B5EF4-FFF2-40B4-BE49-F238E27FC236}">
                    <a16:creationId xmlns:a16="http://schemas.microsoft.com/office/drawing/2014/main" id="{DA4F6AAA-2A63-BC1C-0FE2-257D353D0C5E}"/>
                  </a:ext>
                </a:extLst>
              </p:cNvPr>
              <p:cNvGrpSpPr/>
              <p:nvPr/>
            </p:nvGrpSpPr>
            <p:grpSpPr>
              <a:xfrm>
                <a:off x="1860803" y="2441405"/>
                <a:ext cx="667512" cy="564955"/>
                <a:chOff x="7377584" y="4187688"/>
                <a:chExt cx="622379" cy="564955"/>
              </a:xfrm>
            </p:grpSpPr>
            <p:grpSp>
              <p:nvGrpSpPr>
                <p:cNvPr id="386" name="群組 385">
                  <a:extLst>
                    <a:ext uri="{FF2B5EF4-FFF2-40B4-BE49-F238E27FC236}">
                      <a16:creationId xmlns:a16="http://schemas.microsoft.com/office/drawing/2014/main" id="{DF7403C3-97C2-7BAC-D68D-C71C9E60AE90}"/>
                    </a:ext>
                  </a:extLst>
                </p:cNvPr>
                <p:cNvGrpSpPr/>
                <p:nvPr/>
              </p:nvGrpSpPr>
              <p:grpSpPr>
                <a:xfrm>
                  <a:off x="7377584" y="4187688"/>
                  <a:ext cx="622379" cy="523408"/>
                  <a:chOff x="1505367" y="3287062"/>
                  <a:chExt cx="646866" cy="523408"/>
                </a:xfrm>
              </p:grpSpPr>
              <p:sp>
                <p:nvSpPr>
                  <p:cNvPr id="389" name="梯形 388">
                    <a:extLst>
                      <a:ext uri="{FF2B5EF4-FFF2-40B4-BE49-F238E27FC236}">
                        <a16:creationId xmlns:a16="http://schemas.microsoft.com/office/drawing/2014/main" id="{DBA79D2E-C50F-73E6-FCBB-8D8BBC751619}"/>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0" name="矩形 389">
                    <a:extLst>
                      <a:ext uri="{FF2B5EF4-FFF2-40B4-BE49-F238E27FC236}">
                        <a16:creationId xmlns:a16="http://schemas.microsoft.com/office/drawing/2014/main" id="{0B508894-FA1B-6D1F-9BC1-120F6313D8FD}"/>
                      </a:ext>
                    </a:extLst>
                  </p:cNvPr>
                  <p:cNvSpPr/>
                  <p:nvPr/>
                </p:nvSpPr>
                <p:spPr>
                  <a:xfrm>
                    <a:off x="1530350" y="3723276"/>
                    <a:ext cx="596899"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87" name="矩形 386">
                  <a:extLst>
                    <a:ext uri="{FF2B5EF4-FFF2-40B4-BE49-F238E27FC236}">
                      <a16:creationId xmlns:a16="http://schemas.microsoft.com/office/drawing/2014/main" id="{B346C3DA-C1E0-2E1C-8FD4-80A34293CB9D}"/>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8" name="矩形 387">
                  <a:extLst>
                    <a:ext uri="{FF2B5EF4-FFF2-40B4-BE49-F238E27FC236}">
                      <a16:creationId xmlns:a16="http://schemas.microsoft.com/office/drawing/2014/main" id="{002B8CA6-7B82-D1E8-9FDA-C3FFBA22A71C}"/>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76" name="群組 375">
              <a:extLst>
                <a:ext uri="{FF2B5EF4-FFF2-40B4-BE49-F238E27FC236}">
                  <a16:creationId xmlns:a16="http://schemas.microsoft.com/office/drawing/2014/main" id="{4EB268CC-C7FF-F3CB-75BA-8DDBD6AEC273}"/>
                </a:ext>
              </a:extLst>
            </p:cNvPr>
            <p:cNvGrpSpPr/>
            <p:nvPr/>
          </p:nvGrpSpPr>
          <p:grpSpPr>
            <a:xfrm>
              <a:off x="1369896" y="1828794"/>
              <a:ext cx="946151" cy="567822"/>
              <a:chOff x="1750267" y="2441405"/>
              <a:chExt cx="946151" cy="567822"/>
            </a:xfrm>
          </p:grpSpPr>
          <p:cxnSp>
            <p:nvCxnSpPr>
              <p:cNvPr id="377" name="直線接點 376">
                <a:extLst>
                  <a:ext uri="{FF2B5EF4-FFF2-40B4-BE49-F238E27FC236}">
                    <a16:creationId xmlns:a16="http://schemas.microsoft.com/office/drawing/2014/main" id="{0AD57968-5C91-9C6B-25EB-2297C4758048}"/>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8" name="群組 377">
                <a:extLst>
                  <a:ext uri="{FF2B5EF4-FFF2-40B4-BE49-F238E27FC236}">
                    <a16:creationId xmlns:a16="http://schemas.microsoft.com/office/drawing/2014/main" id="{459431B3-8D83-C6FF-F75D-00456A741E93}"/>
                  </a:ext>
                </a:extLst>
              </p:cNvPr>
              <p:cNvGrpSpPr/>
              <p:nvPr/>
            </p:nvGrpSpPr>
            <p:grpSpPr>
              <a:xfrm>
                <a:off x="1860803" y="2441405"/>
                <a:ext cx="667512" cy="567822"/>
                <a:chOff x="7377584" y="4187688"/>
                <a:chExt cx="622379" cy="567822"/>
              </a:xfrm>
            </p:grpSpPr>
            <p:grpSp>
              <p:nvGrpSpPr>
                <p:cNvPr id="379" name="群組 378">
                  <a:extLst>
                    <a:ext uri="{FF2B5EF4-FFF2-40B4-BE49-F238E27FC236}">
                      <a16:creationId xmlns:a16="http://schemas.microsoft.com/office/drawing/2014/main" id="{F3F59C00-3DB2-E25D-07AB-0BF9C5002F25}"/>
                    </a:ext>
                  </a:extLst>
                </p:cNvPr>
                <p:cNvGrpSpPr/>
                <p:nvPr/>
              </p:nvGrpSpPr>
              <p:grpSpPr>
                <a:xfrm>
                  <a:off x="7377584" y="4187688"/>
                  <a:ext cx="622379" cy="567822"/>
                  <a:chOff x="1505367" y="3287062"/>
                  <a:chExt cx="646866" cy="567822"/>
                </a:xfrm>
              </p:grpSpPr>
              <p:sp>
                <p:nvSpPr>
                  <p:cNvPr id="382" name="梯形 381">
                    <a:extLst>
                      <a:ext uri="{FF2B5EF4-FFF2-40B4-BE49-F238E27FC236}">
                        <a16:creationId xmlns:a16="http://schemas.microsoft.com/office/drawing/2014/main" id="{31465C9A-1A12-5294-2CE8-F7E81087B59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3" name="矩形 382">
                    <a:extLst>
                      <a:ext uri="{FF2B5EF4-FFF2-40B4-BE49-F238E27FC236}">
                        <a16:creationId xmlns:a16="http://schemas.microsoft.com/office/drawing/2014/main" id="{32435FB0-B9F1-3C5D-35F0-9B9819DEB243}"/>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80" name="矩形 379">
                  <a:extLst>
                    <a:ext uri="{FF2B5EF4-FFF2-40B4-BE49-F238E27FC236}">
                      <a16:creationId xmlns:a16="http://schemas.microsoft.com/office/drawing/2014/main" id="{BD96AF9E-9F4B-65EE-AE70-3339E2BD83A1}"/>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1" name="矩形 380">
                  <a:extLst>
                    <a:ext uri="{FF2B5EF4-FFF2-40B4-BE49-F238E27FC236}">
                      <a16:creationId xmlns:a16="http://schemas.microsoft.com/office/drawing/2014/main" id="{A9AE8D79-6C1F-6394-E608-91024AEC3D7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cxnSp>
        <p:nvCxnSpPr>
          <p:cNvPr id="351" name="直線接點 350">
            <a:extLst>
              <a:ext uri="{FF2B5EF4-FFF2-40B4-BE49-F238E27FC236}">
                <a16:creationId xmlns:a16="http://schemas.microsoft.com/office/drawing/2014/main" id="{3A3338EE-2FDF-2E66-AB39-DA7081566793}"/>
              </a:ext>
            </a:extLst>
          </p:cNvPr>
          <p:cNvCxnSpPr>
            <a:cxnSpLocks/>
          </p:cNvCxnSpPr>
          <p:nvPr/>
        </p:nvCxnSpPr>
        <p:spPr>
          <a:xfrm flipV="1">
            <a:off x="4845186" y="1077265"/>
            <a:ext cx="0" cy="42530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52" name="直線接點 351">
            <a:extLst>
              <a:ext uri="{FF2B5EF4-FFF2-40B4-BE49-F238E27FC236}">
                <a16:creationId xmlns:a16="http://schemas.microsoft.com/office/drawing/2014/main" id="{28A39AFE-B61D-385E-F5BF-60BD07CDA3FC}"/>
              </a:ext>
            </a:extLst>
          </p:cNvPr>
          <p:cNvCxnSpPr>
            <a:cxnSpLocks/>
          </p:cNvCxnSpPr>
          <p:nvPr/>
        </p:nvCxnSpPr>
        <p:spPr>
          <a:xfrm flipV="1">
            <a:off x="4461513" y="1077265"/>
            <a:ext cx="0" cy="42530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4869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7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4.16667E-6 4.81481E-6 L 4.16667E-6 0.00023 L -0.00248 0.00046 C -0.00313 0.00046 -0.00365 0.00092 -0.0043 0.00069 C -0.00756 0.00069 -0.00873 0.00023 -0.01133 -0.00024 C -0.01237 -0.00024 -0.01355 -0.00024 -0.01459 4.81481E-6 C -0.01511 0.00023 -0.01576 0.00069 -0.01576 0.00092 L 0.01614 0.00069 L -0.01563 0.00069 L 0.01562 0.00069 L 4.16667E-6 4.81481E-6 Z " pathEditMode="relative" rAng="0" ptsTypes="AAAAAAAAAAA">
                                      <p:cBhvr>
                                        <p:cTn id="12" dur="2000" fill="hold"/>
                                        <p:tgtEl>
                                          <p:spTgt spid="469"/>
                                        </p:tgtEl>
                                        <p:attrNameLst>
                                          <p:attrName>ppt_x</p:attrName>
                                          <p:attrName>ppt_y</p:attrName>
                                        </p:attrNameLst>
                                      </p:cBhvr>
                                      <p:rCtr x="1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6D27D7E-1BED-87B3-0F18-71112F8A234E}"/>
              </a:ext>
            </a:extLst>
          </p:cNvPr>
          <p:cNvSpPr/>
          <p:nvPr/>
        </p:nvSpPr>
        <p:spPr>
          <a:xfrm>
            <a:off x="3665488" y="2832716"/>
            <a:ext cx="1788165" cy="3968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358BA0D5-E6A0-4F1C-C39B-EA0DCE67F824}"/>
              </a:ext>
            </a:extLst>
          </p:cNvPr>
          <p:cNvPicPr>
            <a:picLocks noChangeAspect="1"/>
          </p:cNvPicPr>
          <p:nvPr/>
        </p:nvPicPr>
        <p:blipFill>
          <a:blip r:embed="rId4"/>
          <a:stretch>
            <a:fillRect/>
          </a:stretch>
        </p:blipFill>
        <p:spPr>
          <a:xfrm>
            <a:off x="376232" y="805558"/>
            <a:ext cx="5226119" cy="5451887"/>
          </a:xfrm>
          <a:prstGeom prst="rect">
            <a:avLst/>
          </a:prstGeom>
        </p:spPr>
      </p:pic>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Conclusion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51</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grpSp>
        <p:nvGrpSpPr>
          <p:cNvPr id="5" name="群組 4">
            <a:extLst>
              <a:ext uri="{FF2B5EF4-FFF2-40B4-BE49-F238E27FC236}">
                <a16:creationId xmlns:a16="http://schemas.microsoft.com/office/drawing/2014/main" id="{2AFC3939-90B6-0520-7EB5-0CA2A17136A8}"/>
              </a:ext>
            </a:extLst>
          </p:cNvPr>
          <p:cNvGrpSpPr/>
          <p:nvPr/>
        </p:nvGrpSpPr>
        <p:grpSpPr>
          <a:xfrm>
            <a:off x="6247187" y="914400"/>
            <a:ext cx="5001085" cy="457200"/>
            <a:chOff x="1371600" y="1828800"/>
            <a:chExt cx="5001085" cy="457200"/>
          </a:xfrm>
        </p:grpSpPr>
        <p:grpSp>
          <p:nvGrpSpPr>
            <p:cNvPr id="22" name="群組 21">
              <a:extLst>
                <a:ext uri="{FF2B5EF4-FFF2-40B4-BE49-F238E27FC236}">
                  <a16:creationId xmlns:a16="http://schemas.microsoft.com/office/drawing/2014/main" id="{C7962633-6E53-DE3B-2EF1-F8386B6A8BF2}"/>
                </a:ext>
              </a:extLst>
            </p:cNvPr>
            <p:cNvGrpSpPr/>
            <p:nvPr/>
          </p:nvGrpSpPr>
          <p:grpSpPr>
            <a:xfrm>
              <a:off x="2194560" y="1828800"/>
              <a:ext cx="886285" cy="457200"/>
              <a:chOff x="1251519" y="2145323"/>
              <a:chExt cx="886285" cy="457200"/>
            </a:xfrm>
          </p:grpSpPr>
          <p:cxnSp>
            <p:nvCxnSpPr>
              <p:cNvPr id="51" name="接點: 肘形 50">
                <a:extLst>
                  <a:ext uri="{FF2B5EF4-FFF2-40B4-BE49-F238E27FC236}">
                    <a16:creationId xmlns:a16="http://schemas.microsoft.com/office/drawing/2014/main" id="{9ABB4575-93B9-7652-67A1-92159E04991D}"/>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接點: 肘形 51">
                <a:extLst>
                  <a:ext uri="{FF2B5EF4-FFF2-40B4-BE49-F238E27FC236}">
                    <a16:creationId xmlns:a16="http://schemas.microsoft.com/office/drawing/2014/main" id="{C58907AE-5B92-AAD8-E029-703512E896E8}"/>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3C7AB741-8B2A-19FD-EDED-305FA01EF7F4}"/>
                </a:ext>
              </a:extLst>
            </p:cNvPr>
            <p:cNvGrpSpPr/>
            <p:nvPr/>
          </p:nvGrpSpPr>
          <p:grpSpPr>
            <a:xfrm>
              <a:off x="5486400" y="1828800"/>
              <a:ext cx="886285" cy="457200"/>
              <a:chOff x="1251519" y="2145323"/>
              <a:chExt cx="886285" cy="457200"/>
            </a:xfrm>
          </p:grpSpPr>
          <p:cxnSp>
            <p:nvCxnSpPr>
              <p:cNvPr id="36" name="接點: 肘形 35">
                <a:extLst>
                  <a:ext uri="{FF2B5EF4-FFF2-40B4-BE49-F238E27FC236}">
                    <a16:creationId xmlns:a16="http://schemas.microsoft.com/office/drawing/2014/main" id="{A88A078D-74CE-FFD4-1F38-5437A1FA0AC6}"/>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16E48EDF-41A6-2DBC-0120-34E9CD7F289C}"/>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AA3F960C-FA92-4356-AAB8-49E0BE5CE1BD}"/>
                </a:ext>
              </a:extLst>
            </p:cNvPr>
            <p:cNvGrpSpPr/>
            <p:nvPr/>
          </p:nvGrpSpPr>
          <p:grpSpPr>
            <a:xfrm>
              <a:off x="1371600" y="1828800"/>
              <a:ext cx="886285" cy="457200"/>
              <a:chOff x="1251519" y="2145323"/>
              <a:chExt cx="886285" cy="457200"/>
            </a:xfrm>
          </p:grpSpPr>
          <p:cxnSp>
            <p:nvCxnSpPr>
              <p:cNvPr id="34" name="接點: 肘形 33">
                <a:extLst>
                  <a:ext uri="{FF2B5EF4-FFF2-40B4-BE49-F238E27FC236}">
                    <a16:creationId xmlns:a16="http://schemas.microsoft.com/office/drawing/2014/main" id="{1A632647-7087-6333-EBD7-9478BEFB6EC9}"/>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CF0680CD-A96E-DA66-E06D-D3697AF7B4E0}"/>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群組 24">
              <a:extLst>
                <a:ext uri="{FF2B5EF4-FFF2-40B4-BE49-F238E27FC236}">
                  <a16:creationId xmlns:a16="http://schemas.microsoft.com/office/drawing/2014/main" id="{D53AEC73-1590-3AAC-2A6F-E2677846EBFE}"/>
                </a:ext>
              </a:extLst>
            </p:cNvPr>
            <p:cNvGrpSpPr/>
            <p:nvPr/>
          </p:nvGrpSpPr>
          <p:grpSpPr>
            <a:xfrm>
              <a:off x="3017520" y="1828800"/>
              <a:ext cx="886285" cy="457200"/>
              <a:chOff x="1251519" y="2145323"/>
              <a:chExt cx="886285" cy="457200"/>
            </a:xfrm>
          </p:grpSpPr>
          <p:cxnSp>
            <p:nvCxnSpPr>
              <p:cNvPr id="32" name="接點: 肘形 31">
                <a:extLst>
                  <a:ext uri="{FF2B5EF4-FFF2-40B4-BE49-F238E27FC236}">
                    <a16:creationId xmlns:a16="http://schemas.microsoft.com/office/drawing/2014/main" id="{28E52F26-0B7D-CCA0-718D-28481F21FAF3}"/>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A76AD901-B43B-6C3A-8579-CA2B110926B2}"/>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群組 25">
              <a:extLst>
                <a:ext uri="{FF2B5EF4-FFF2-40B4-BE49-F238E27FC236}">
                  <a16:creationId xmlns:a16="http://schemas.microsoft.com/office/drawing/2014/main" id="{EBD3290D-4F25-4E8D-55B7-8568CCDFD511}"/>
                </a:ext>
              </a:extLst>
            </p:cNvPr>
            <p:cNvGrpSpPr/>
            <p:nvPr/>
          </p:nvGrpSpPr>
          <p:grpSpPr>
            <a:xfrm>
              <a:off x="3840480" y="1828800"/>
              <a:ext cx="886285" cy="457200"/>
              <a:chOff x="1251519" y="2145323"/>
              <a:chExt cx="886285" cy="457200"/>
            </a:xfrm>
          </p:grpSpPr>
          <p:cxnSp>
            <p:nvCxnSpPr>
              <p:cNvPr id="30" name="接點: 肘形 29">
                <a:extLst>
                  <a:ext uri="{FF2B5EF4-FFF2-40B4-BE49-F238E27FC236}">
                    <a16:creationId xmlns:a16="http://schemas.microsoft.com/office/drawing/2014/main" id="{B1D10849-9AB5-8581-5116-E8280C4A0DE8}"/>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98B4F814-5B76-16A7-7594-F866E571B81F}"/>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71BEC087-A9F6-4BB8-1C35-0A54FD7B3B1F}"/>
                </a:ext>
              </a:extLst>
            </p:cNvPr>
            <p:cNvGrpSpPr/>
            <p:nvPr/>
          </p:nvGrpSpPr>
          <p:grpSpPr>
            <a:xfrm>
              <a:off x="4663440" y="1828800"/>
              <a:ext cx="886285" cy="457200"/>
              <a:chOff x="1251519" y="2145323"/>
              <a:chExt cx="886285" cy="457200"/>
            </a:xfrm>
          </p:grpSpPr>
          <p:cxnSp>
            <p:nvCxnSpPr>
              <p:cNvPr id="28" name="接點: 肘形 27">
                <a:extLst>
                  <a:ext uri="{FF2B5EF4-FFF2-40B4-BE49-F238E27FC236}">
                    <a16:creationId xmlns:a16="http://schemas.microsoft.com/office/drawing/2014/main" id="{7B634A4F-4CF1-179D-1850-35D4A2C6DB4B}"/>
                  </a:ext>
                </a:extLst>
              </p:cNvPr>
              <p:cNvCxnSpPr/>
              <p:nvPr/>
            </p:nvCxnSpPr>
            <p:spPr>
              <a:xfrm>
                <a:off x="1680604"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接點: 肘形 28">
                <a:extLst>
                  <a:ext uri="{FF2B5EF4-FFF2-40B4-BE49-F238E27FC236}">
                    <a16:creationId xmlns:a16="http://schemas.microsoft.com/office/drawing/2014/main" id="{1D116639-A0E1-37E3-DCC2-559A7AF39753}"/>
                  </a:ext>
                </a:extLst>
              </p:cNvPr>
              <p:cNvCxnSpPr>
                <a:cxnSpLocks/>
              </p:cNvCxnSpPr>
              <p:nvPr/>
            </p:nvCxnSpPr>
            <p:spPr>
              <a:xfrm rot="10800000" flipV="1">
                <a:off x="1251519" y="2145323"/>
                <a:ext cx="457200" cy="4572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3" name="文字方塊 52">
            <a:extLst>
              <a:ext uri="{FF2B5EF4-FFF2-40B4-BE49-F238E27FC236}">
                <a16:creationId xmlns:a16="http://schemas.microsoft.com/office/drawing/2014/main" id="{501C14A5-9037-4DE6-BEA3-FA472E48BC24}"/>
              </a:ext>
            </a:extLst>
          </p:cNvPr>
          <p:cNvSpPr txBox="1"/>
          <p:nvPr/>
        </p:nvSpPr>
        <p:spPr>
          <a:xfrm>
            <a:off x="5337218" y="914400"/>
            <a:ext cx="4580240" cy="461665"/>
          </a:xfrm>
          <a:prstGeom prst="rect">
            <a:avLst/>
          </a:prstGeom>
          <a:noFill/>
        </p:spPr>
        <p:txBody>
          <a:bodyPr wrap="square" rtlCol="0">
            <a:spAutoFit/>
          </a:bodyPr>
          <a:lstStyle/>
          <a:p>
            <a:r>
              <a:rPr lang="en-US" altLang="zh-TW" sz="2400" dirty="0"/>
              <a:t>CLK</a:t>
            </a:r>
            <a:endParaRPr lang="zh-TW" altLang="en-US" sz="2400" dirty="0"/>
          </a:p>
        </p:txBody>
      </p:sp>
      <p:sp>
        <p:nvSpPr>
          <p:cNvPr id="105" name="文字方塊 104">
            <a:extLst>
              <a:ext uri="{FF2B5EF4-FFF2-40B4-BE49-F238E27FC236}">
                <a16:creationId xmlns:a16="http://schemas.microsoft.com/office/drawing/2014/main" id="{FA87B69E-FFB9-4DDE-B180-0607576BA185}"/>
              </a:ext>
            </a:extLst>
          </p:cNvPr>
          <p:cNvSpPr txBox="1"/>
          <p:nvPr/>
        </p:nvSpPr>
        <p:spPr>
          <a:xfrm>
            <a:off x="5339215" y="1828800"/>
            <a:ext cx="850052" cy="369332"/>
          </a:xfrm>
          <a:prstGeom prst="rect">
            <a:avLst/>
          </a:prstGeom>
          <a:noFill/>
        </p:spPr>
        <p:txBody>
          <a:bodyPr wrap="square" rtlCol="0">
            <a:spAutoFit/>
          </a:bodyPr>
          <a:lstStyle/>
          <a:p>
            <a:r>
              <a:rPr lang="en-US" altLang="zh-TW" dirty="0"/>
              <a:t>DQS0</a:t>
            </a:r>
            <a:endParaRPr lang="zh-TW" altLang="en-US" dirty="0"/>
          </a:p>
        </p:txBody>
      </p:sp>
      <p:sp>
        <p:nvSpPr>
          <p:cNvPr id="155" name="文字方塊 154">
            <a:extLst>
              <a:ext uri="{FF2B5EF4-FFF2-40B4-BE49-F238E27FC236}">
                <a16:creationId xmlns:a16="http://schemas.microsoft.com/office/drawing/2014/main" id="{E1A8567C-1E73-D3B7-FA42-A27FB765DE90}"/>
              </a:ext>
            </a:extLst>
          </p:cNvPr>
          <p:cNvSpPr txBox="1"/>
          <p:nvPr/>
        </p:nvSpPr>
        <p:spPr>
          <a:xfrm>
            <a:off x="5341212" y="2743200"/>
            <a:ext cx="850052" cy="369332"/>
          </a:xfrm>
          <a:prstGeom prst="rect">
            <a:avLst/>
          </a:prstGeom>
          <a:noFill/>
        </p:spPr>
        <p:txBody>
          <a:bodyPr wrap="square" rtlCol="0">
            <a:spAutoFit/>
          </a:bodyPr>
          <a:lstStyle/>
          <a:p>
            <a:r>
              <a:rPr lang="en-US" altLang="zh-TW" dirty="0"/>
              <a:t>DQS1</a:t>
            </a:r>
            <a:endParaRPr lang="zh-TW" altLang="en-US" dirty="0"/>
          </a:p>
        </p:txBody>
      </p:sp>
      <p:sp>
        <p:nvSpPr>
          <p:cNvPr id="156" name="文字方塊 155">
            <a:extLst>
              <a:ext uri="{FF2B5EF4-FFF2-40B4-BE49-F238E27FC236}">
                <a16:creationId xmlns:a16="http://schemas.microsoft.com/office/drawing/2014/main" id="{B29C5A1E-2C95-7BF1-9955-A5C5E0B73E2E}"/>
              </a:ext>
            </a:extLst>
          </p:cNvPr>
          <p:cNvSpPr txBox="1"/>
          <p:nvPr/>
        </p:nvSpPr>
        <p:spPr>
          <a:xfrm>
            <a:off x="5337218" y="3657600"/>
            <a:ext cx="850052" cy="369332"/>
          </a:xfrm>
          <a:prstGeom prst="rect">
            <a:avLst/>
          </a:prstGeom>
          <a:noFill/>
        </p:spPr>
        <p:txBody>
          <a:bodyPr wrap="square" rtlCol="0">
            <a:spAutoFit/>
          </a:bodyPr>
          <a:lstStyle/>
          <a:p>
            <a:r>
              <a:rPr lang="en-US" altLang="zh-TW" dirty="0"/>
              <a:t>DQ0</a:t>
            </a:r>
            <a:endParaRPr lang="zh-TW" altLang="en-US" dirty="0"/>
          </a:p>
        </p:txBody>
      </p:sp>
      <p:grpSp>
        <p:nvGrpSpPr>
          <p:cNvPr id="157" name="群組 156">
            <a:extLst>
              <a:ext uri="{FF2B5EF4-FFF2-40B4-BE49-F238E27FC236}">
                <a16:creationId xmlns:a16="http://schemas.microsoft.com/office/drawing/2014/main" id="{35C153BC-4F65-E614-5802-3E72D42A07B8}"/>
              </a:ext>
            </a:extLst>
          </p:cNvPr>
          <p:cNvGrpSpPr/>
          <p:nvPr/>
        </p:nvGrpSpPr>
        <p:grpSpPr>
          <a:xfrm>
            <a:off x="7405524" y="3657600"/>
            <a:ext cx="4485444" cy="472214"/>
            <a:chOff x="3136230" y="3200400"/>
            <a:chExt cx="4485444" cy="472214"/>
          </a:xfrm>
        </p:grpSpPr>
        <p:grpSp>
          <p:nvGrpSpPr>
            <p:cNvPr id="158" name="群組 157">
              <a:extLst>
                <a:ext uri="{FF2B5EF4-FFF2-40B4-BE49-F238E27FC236}">
                  <a16:creationId xmlns:a16="http://schemas.microsoft.com/office/drawing/2014/main" id="{67B791A9-ABF0-6CA5-2273-C35CBFBADFE8}"/>
                </a:ext>
              </a:extLst>
            </p:cNvPr>
            <p:cNvGrpSpPr/>
            <p:nvPr/>
          </p:nvGrpSpPr>
          <p:grpSpPr>
            <a:xfrm>
              <a:off x="3136230" y="3200400"/>
              <a:ext cx="4485444" cy="472214"/>
              <a:chOff x="2551176" y="4417421"/>
              <a:chExt cx="4485444" cy="472214"/>
            </a:xfrm>
          </p:grpSpPr>
          <p:grpSp>
            <p:nvGrpSpPr>
              <p:cNvPr id="161" name="群組 160">
                <a:extLst>
                  <a:ext uri="{FF2B5EF4-FFF2-40B4-BE49-F238E27FC236}">
                    <a16:creationId xmlns:a16="http://schemas.microsoft.com/office/drawing/2014/main" id="{DD5DEAEE-BE81-52C2-054C-0533995900F1}"/>
                  </a:ext>
                </a:extLst>
              </p:cNvPr>
              <p:cNvGrpSpPr/>
              <p:nvPr/>
            </p:nvGrpSpPr>
            <p:grpSpPr>
              <a:xfrm>
                <a:off x="2551176" y="4417421"/>
                <a:ext cx="824513" cy="472214"/>
                <a:chOff x="4114305" y="3199895"/>
                <a:chExt cx="824513" cy="472214"/>
              </a:xfrm>
            </p:grpSpPr>
            <p:cxnSp>
              <p:nvCxnSpPr>
                <p:cNvPr id="192" name="直線接點 191">
                  <a:extLst>
                    <a:ext uri="{FF2B5EF4-FFF2-40B4-BE49-F238E27FC236}">
                      <a16:creationId xmlns:a16="http://schemas.microsoft.com/office/drawing/2014/main" id="{05C8948B-8B45-8F57-D475-64148B7941D8}"/>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3" name="直線接點 192">
                  <a:extLst>
                    <a:ext uri="{FF2B5EF4-FFF2-40B4-BE49-F238E27FC236}">
                      <a16:creationId xmlns:a16="http://schemas.microsoft.com/office/drawing/2014/main" id="{87FC74A6-8BDC-FDA5-021A-E96B772E7F44}"/>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2F554D20-B32C-2ABD-7D13-388384401138}"/>
                    </a:ext>
                  </a:extLst>
                </p:cNvPr>
                <p:cNvCxnSpPr>
                  <a:cxnSpLocks/>
                </p:cNvCxnSpPr>
                <p:nvPr/>
              </p:nvCxnSpPr>
              <p:spPr>
                <a:xfrm flipV="1">
                  <a:off x="432939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5" name="直線接點 194">
                  <a:extLst>
                    <a:ext uri="{FF2B5EF4-FFF2-40B4-BE49-F238E27FC236}">
                      <a16:creationId xmlns:a16="http://schemas.microsoft.com/office/drawing/2014/main" id="{4555B6FE-9660-9D85-C6D9-EB046B298BC3}"/>
                    </a:ext>
                  </a:extLst>
                </p:cNvPr>
                <p:cNvCxnSpPr>
                  <a:cxnSpLocks/>
                </p:cNvCxnSpPr>
                <p:nvPr/>
              </p:nvCxnSpPr>
              <p:spPr>
                <a:xfrm flipH="1" flipV="1">
                  <a:off x="433425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62" name="群組 161">
                <a:extLst>
                  <a:ext uri="{FF2B5EF4-FFF2-40B4-BE49-F238E27FC236}">
                    <a16:creationId xmlns:a16="http://schemas.microsoft.com/office/drawing/2014/main" id="{F96F96D8-0FC7-57CA-B089-3492C102B54A}"/>
                  </a:ext>
                </a:extLst>
              </p:cNvPr>
              <p:cNvGrpSpPr/>
              <p:nvPr/>
            </p:nvGrpSpPr>
            <p:grpSpPr>
              <a:xfrm>
                <a:off x="3286027" y="4417421"/>
                <a:ext cx="824513" cy="472214"/>
                <a:chOff x="4114305" y="3199895"/>
                <a:chExt cx="824513" cy="472214"/>
              </a:xfrm>
            </p:grpSpPr>
            <p:cxnSp>
              <p:nvCxnSpPr>
                <p:cNvPr id="188" name="直線接點 187">
                  <a:extLst>
                    <a:ext uri="{FF2B5EF4-FFF2-40B4-BE49-F238E27FC236}">
                      <a16:creationId xmlns:a16="http://schemas.microsoft.com/office/drawing/2014/main" id="{C55CC9F5-E4A1-2F13-F7E1-743074990B4B}"/>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9" name="直線接點 188">
                  <a:extLst>
                    <a:ext uri="{FF2B5EF4-FFF2-40B4-BE49-F238E27FC236}">
                      <a16:creationId xmlns:a16="http://schemas.microsoft.com/office/drawing/2014/main" id="{67867863-643D-BD94-B35B-666328B80ADF}"/>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0" name="直線接點 189">
                  <a:extLst>
                    <a:ext uri="{FF2B5EF4-FFF2-40B4-BE49-F238E27FC236}">
                      <a16:creationId xmlns:a16="http://schemas.microsoft.com/office/drawing/2014/main" id="{091580EF-178D-083C-BCA1-90B3CE489DB1}"/>
                    </a:ext>
                  </a:extLst>
                </p:cNvPr>
                <p:cNvCxnSpPr>
                  <a:cxnSpLocks/>
                </p:cNvCxnSpPr>
                <p:nvPr/>
              </p:nvCxnSpPr>
              <p:spPr>
                <a:xfrm flipV="1">
                  <a:off x="441272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1" name="直線接點 190">
                  <a:extLst>
                    <a:ext uri="{FF2B5EF4-FFF2-40B4-BE49-F238E27FC236}">
                      <a16:creationId xmlns:a16="http://schemas.microsoft.com/office/drawing/2014/main" id="{BDA9B223-7F7E-4576-E4C9-E864CB2B4894}"/>
                    </a:ext>
                  </a:extLst>
                </p:cNvPr>
                <p:cNvCxnSpPr>
                  <a:cxnSpLocks/>
                </p:cNvCxnSpPr>
                <p:nvPr/>
              </p:nvCxnSpPr>
              <p:spPr>
                <a:xfrm flipH="1" flipV="1">
                  <a:off x="441272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63" name="群組 162">
                <a:extLst>
                  <a:ext uri="{FF2B5EF4-FFF2-40B4-BE49-F238E27FC236}">
                    <a16:creationId xmlns:a16="http://schemas.microsoft.com/office/drawing/2014/main" id="{85AF5456-1D2F-79D8-0918-8B3F51BC0BE6}"/>
                  </a:ext>
                </a:extLst>
              </p:cNvPr>
              <p:cNvGrpSpPr/>
              <p:nvPr/>
            </p:nvGrpSpPr>
            <p:grpSpPr>
              <a:xfrm>
                <a:off x="4017547" y="4417421"/>
                <a:ext cx="824513" cy="472214"/>
                <a:chOff x="4114305" y="3199895"/>
                <a:chExt cx="824513" cy="472214"/>
              </a:xfrm>
            </p:grpSpPr>
            <p:cxnSp>
              <p:nvCxnSpPr>
                <p:cNvPr id="184" name="直線接點 183">
                  <a:extLst>
                    <a:ext uri="{FF2B5EF4-FFF2-40B4-BE49-F238E27FC236}">
                      <a16:creationId xmlns:a16="http://schemas.microsoft.com/office/drawing/2014/main" id="{DA5CD43E-6A72-0DB8-999C-B7E833D49CF6}"/>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5" name="直線接點 184">
                  <a:extLst>
                    <a:ext uri="{FF2B5EF4-FFF2-40B4-BE49-F238E27FC236}">
                      <a16:creationId xmlns:a16="http://schemas.microsoft.com/office/drawing/2014/main" id="{9485D4D3-971F-4A9F-D3E2-B85120C97319}"/>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6" name="直線接點 185">
                  <a:extLst>
                    <a:ext uri="{FF2B5EF4-FFF2-40B4-BE49-F238E27FC236}">
                      <a16:creationId xmlns:a16="http://schemas.microsoft.com/office/drawing/2014/main" id="{1D8A6D7F-7772-4640-0060-1E8070FE7703}"/>
                    </a:ext>
                  </a:extLst>
                </p:cNvPr>
                <p:cNvCxnSpPr>
                  <a:cxnSpLocks/>
                </p:cNvCxnSpPr>
                <p:nvPr/>
              </p:nvCxnSpPr>
              <p:spPr>
                <a:xfrm flipV="1">
                  <a:off x="451331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7" name="直線接點 186">
                  <a:extLst>
                    <a:ext uri="{FF2B5EF4-FFF2-40B4-BE49-F238E27FC236}">
                      <a16:creationId xmlns:a16="http://schemas.microsoft.com/office/drawing/2014/main" id="{EA4FFE7E-F85C-CD79-891E-4327C2FB3CC5}"/>
                    </a:ext>
                  </a:extLst>
                </p:cNvPr>
                <p:cNvCxnSpPr>
                  <a:cxnSpLocks/>
                </p:cNvCxnSpPr>
                <p:nvPr/>
              </p:nvCxnSpPr>
              <p:spPr>
                <a:xfrm flipH="1" flipV="1">
                  <a:off x="451331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64" name="群組 163">
                <a:extLst>
                  <a:ext uri="{FF2B5EF4-FFF2-40B4-BE49-F238E27FC236}">
                    <a16:creationId xmlns:a16="http://schemas.microsoft.com/office/drawing/2014/main" id="{0E828172-ECE7-3186-1F62-C5A2C673AD84}"/>
                  </a:ext>
                </a:extLst>
              </p:cNvPr>
              <p:cNvGrpSpPr/>
              <p:nvPr/>
            </p:nvGrpSpPr>
            <p:grpSpPr>
              <a:xfrm>
                <a:off x="4749067" y="4417421"/>
                <a:ext cx="824513" cy="472214"/>
                <a:chOff x="4114305" y="3199895"/>
                <a:chExt cx="824513" cy="472214"/>
              </a:xfrm>
            </p:grpSpPr>
            <p:cxnSp>
              <p:nvCxnSpPr>
                <p:cNvPr id="180" name="直線接點 179">
                  <a:extLst>
                    <a:ext uri="{FF2B5EF4-FFF2-40B4-BE49-F238E27FC236}">
                      <a16:creationId xmlns:a16="http://schemas.microsoft.com/office/drawing/2014/main" id="{CCF441A8-C724-E727-550D-6768CC15BCDC}"/>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543C9E43-17ED-7F2A-B1B8-532BB3E1116F}"/>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C2FA455A-58E8-32E6-765D-C94AA1CC2BAF}"/>
                    </a:ext>
                  </a:extLst>
                </p:cNvPr>
                <p:cNvCxnSpPr>
                  <a:cxnSpLocks/>
                </p:cNvCxnSpPr>
                <p:nvPr/>
              </p:nvCxnSpPr>
              <p:spPr>
                <a:xfrm flipV="1">
                  <a:off x="460475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2DC17125-70CA-5074-5220-94CA354EF723}"/>
                    </a:ext>
                  </a:extLst>
                </p:cNvPr>
                <p:cNvCxnSpPr>
                  <a:cxnSpLocks/>
                </p:cNvCxnSpPr>
                <p:nvPr/>
              </p:nvCxnSpPr>
              <p:spPr>
                <a:xfrm flipH="1" flipV="1">
                  <a:off x="460475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65" name="群組 164">
                <a:extLst>
                  <a:ext uri="{FF2B5EF4-FFF2-40B4-BE49-F238E27FC236}">
                    <a16:creationId xmlns:a16="http://schemas.microsoft.com/office/drawing/2014/main" id="{4AB10CEE-5D0B-C940-F91F-21DF5691578D}"/>
                  </a:ext>
                </a:extLst>
              </p:cNvPr>
              <p:cNvGrpSpPr/>
              <p:nvPr/>
            </p:nvGrpSpPr>
            <p:grpSpPr>
              <a:xfrm>
                <a:off x="5480587" y="4417421"/>
                <a:ext cx="824513" cy="472214"/>
                <a:chOff x="4114305" y="3199895"/>
                <a:chExt cx="824513" cy="472214"/>
              </a:xfrm>
            </p:grpSpPr>
            <p:cxnSp>
              <p:nvCxnSpPr>
                <p:cNvPr id="176" name="直線接點 175">
                  <a:extLst>
                    <a:ext uri="{FF2B5EF4-FFF2-40B4-BE49-F238E27FC236}">
                      <a16:creationId xmlns:a16="http://schemas.microsoft.com/office/drawing/2014/main" id="{49AFEE57-7BCC-CBF1-C2AD-6189F5C28926}"/>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直線接點 176">
                  <a:extLst>
                    <a:ext uri="{FF2B5EF4-FFF2-40B4-BE49-F238E27FC236}">
                      <a16:creationId xmlns:a16="http://schemas.microsoft.com/office/drawing/2014/main" id="{D745D6DD-DE9B-B553-983A-B17A46C85862}"/>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8" name="直線接點 177">
                  <a:extLst>
                    <a:ext uri="{FF2B5EF4-FFF2-40B4-BE49-F238E27FC236}">
                      <a16:creationId xmlns:a16="http://schemas.microsoft.com/office/drawing/2014/main" id="{1DC20497-7F54-53FB-5E94-543AD3BCB995}"/>
                    </a:ext>
                  </a:extLst>
                </p:cNvPr>
                <p:cNvCxnSpPr>
                  <a:cxnSpLocks/>
                </p:cNvCxnSpPr>
                <p:nvPr/>
              </p:nvCxnSpPr>
              <p:spPr>
                <a:xfrm flipV="1">
                  <a:off x="468704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FDE3A1DE-5039-8ACB-C4AF-2673E8714D73}"/>
                    </a:ext>
                  </a:extLst>
                </p:cNvPr>
                <p:cNvCxnSpPr>
                  <a:cxnSpLocks/>
                </p:cNvCxnSpPr>
                <p:nvPr/>
              </p:nvCxnSpPr>
              <p:spPr>
                <a:xfrm flipH="1" flipV="1">
                  <a:off x="468704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66" name="群組 165">
                <a:extLst>
                  <a:ext uri="{FF2B5EF4-FFF2-40B4-BE49-F238E27FC236}">
                    <a16:creationId xmlns:a16="http://schemas.microsoft.com/office/drawing/2014/main" id="{C2E402B1-7370-6D4C-74E4-3AF26BBEE841}"/>
                  </a:ext>
                </a:extLst>
              </p:cNvPr>
              <p:cNvGrpSpPr/>
              <p:nvPr/>
            </p:nvGrpSpPr>
            <p:grpSpPr>
              <a:xfrm>
                <a:off x="6212107" y="4417421"/>
                <a:ext cx="824513" cy="472214"/>
                <a:chOff x="4114305" y="3199895"/>
                <a:chExt cx="824513" cy="472214"/>
              </a:xfrm>
            </p:grpSpPr>
            <p:cxnSp>
              <p:nvCxnSpPr>
                <p:cNvPr id="172" name="直線接點 171">
                  <a:extLst>
                    <a:ext uri="{FF2B5EF4-FFF2-40B4-BE49-F238E27FC236}">
                      <a16:creationId xmlns:a16="http://schemas.microsoft.com/office/drawing/2014/main" id="{156A9337-988D-9D16-DF67-6D420C56C424}"/>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D891C981-8C05-A885-C29C-8AD5D6B1781A}"/>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77680F85-F9C8-236F-68F3-522081101474}"/>
                    </a:ext>
                  </a:extLst>
                </p:cNvPr>
                <p:cNvCxnSpPr>
                  <a:cxnSpLocks/>
                </p:cNvCxnSpPr>
                <p:nvPr/>
              </p:nvCxnSpPr>
              <p:spPr>
                <a:xfrm flipV="1">
                  <a:off x="4769342"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60D9CE12-AC49-D17B-88B9-4A90BBC13134}"/>
                    </a:ext>
                  </a:extLst>
                </p:cNvPr>
                <p:cNvCxnSpPr>
                  <a:cxnSpLocks/>
                </p:cNvCxnSpPr>
                <p:nvPr/>
              </p:nvCxnSpPr>
              <p:spPr>
                <a:xfrm flipH="1" flipV="1">
                  <a:off x="4769342"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sp>
          <p:nvSpPr>
            <p:cNvPr id="159" name="文字方塊 158">
              <a:extLst>
                <a:ext uri="{FF2B5EF4-FFF2-40B4-BE49-F238E27FC236}">
                  <a16:creationId xmlns:a16="http://schemas.microsoft.com/office/drawing/2014/main" id="{7833318C-10BA-CAE4-22C0-E5FAF0A6C9FD}"/>
                </a:ext>
              </a:extLst>
            </p:cNvPr>
            <p:cNvSpPr txBox="1"/>
            <p:nvPr/>
          </p:nvSpPr>
          <p:spPr>
            <a:xfrm>
              <a:off x="3646729" y="3253158"/>
              <a:ext cx="267849" cy="369332"/>
            </a:xfrm>
            <a:prstGeom prst="rect">
              <a:avLst/>
            </a:prstGeom>
            <a:noFill/>
          </p:spPr>
          <p:txBody>
            <a:bodyPr wrap="square" rtlCol="0">
              <a:spAutoFit/>
            </a:bodyPr>
            <a:lstStyle/>
            <a:p>
              <a:r>
                <a:rPr lang="en-US" altLang="zh-TW" dirty="0"/>
                <a:t>0</a:t>
              </a:r>
              <a:endParaRPr lang="zh-TW" altLang="en-US" dirty="0"/>
            </a:p>
          </p:txBody>
        </p:sp>
        <p:sp>
          <p:nvSpPr>
            <p:cNvPr id="160" name="文字方塊 159">
              <a:extLst>
                <a:ext uri="{FF2B5EF4-FFF2-40B4-BE49-F238E27FC236}">
                  <a16:creationId xmlns:a16="http://schemas.microsoft.com/office/drawing/2014/main" id="{82AEBD0B-A237-2E1B-79E2-1786ECBA4531}"/>
                </a:ext>
              </a:extLst>
            </p:cNvPr>
            <p:cNvSpPr txBox="1"/>
            <p:nvPr/>
          </p:nvSpPr>
          <p:spPr>
            <a:xfrm>
              <a:off x="4508632" y="3253158"/>
              <a:ext cx="267849" cy="369332"/>
            </a:xfrm>
            <a:prstGeom prst="rect">
              <a:avLst/>
            </a:prstGeom>
            <a:noFill/>
          </p:spPr>
          <p:txBody>
            <a:bodyPr wrap="square" rtlCol="0">
              <a:spAutoFit/>
            </a:bodyPr>
            <a:lstStyle/>
            <a:p>
              <a:r>
                <a:rPr lang="en-US" altLang="zh-TW" dirty="0"/>
                <a:t>1</a:t>
              </a:r>
              <a:endParaRPr lang="zh-TW" altLang="en-US" dirty="0"/>
            </a:p>
          </p:txBody>
        </p:sp>
      </p:grpSp>
      <p:sp>
        <p:nvSpPr>
          <p:cNvPr id="196" name="文字方塊 195">
            <a:extLst>
              <a:ext uri="{FF2B5EF4-FFF2-40B4-BE49-F238E27FC236}">
                <a16:creationId xmlns:a16="http://schemas.microsoft.com/office/drawing/2014/main" id="{735797C4-7572-04D1-1B9F-5AF4D9A61DBC}"/>
              </a:ext>
            </a:extLst>
          </p:cNvPr>
          <p:cNvSpPr txBox="1"/>
          <p:nvPr/>
        </p:nvSpPr>
        <p:spPr>
          <a:xfrm>
            <a:off x="5310107" y="5029200"/>
            <a:ext cx="850052" cy="369332"/>
          </a:xfrm>
          <a:prstGeom prst="rect">
            <a:avLst/>
          </a:prstGeom>
          <a:noFill/>
        </p:spPr>
        <p:txBody>
          <a:bodyPr wrap="square" rtlCol="0">
            <a:spAutoFit/>
          </a:bodyPr>
          <a:lstStyle/>
          <a:p>
            <a:r>
              <a:rPr lang="en-US" altLang="zh-TW" dirty="0"/>
              <a:t>DQ2</a:t>
            </a:r>
            <a:endParaRPr lang="zh-TW" altLang="en-US" dirty="0"/>
          </a:p>
        </p:txBody>
      </p:sp>
      <p:grpSp>
        <p:nvGrpSpPr>
          <p:cNvPr id="197" name="群組 196">
            <a:extLst>
              <a:ext uri="{FF2B5EF4-FFF2-40B4-BE49-F238E27FC236}">
                <a16:creationId xmlns:a16="http://schemas.microsoft.com/office/drawing/2014/main" id="{5C400118-CCE9-07C8-A54A-B3C005E58C37}"/>
              </a:ext>
            </a:extLst>
          </p:cNvPr>
          <p:cNvGrpSpPr/>
          <p:nvPr/>
        </p:nvGrpSpPr>
        <p:grpSpPr>
          <a:xfrm>
            <a:off x="6473152" y="4340637"/>
            <a:ext cx="4485444" cy="472214"/>
            <a:chOff x="3136230" y="3200400"/>
            <a:chExt cx="4485444" cy="472214"/>
          </a:xfrm>
        </p:grpSpPr>
        <p:grpSp>
          <p:nvGrpSpPr>
            <p:cNvPr id="198" name="群組 197">
              <a:extLst>
                <a:ext uri="{FF2B5EF4-FFF2-40B4-BE49-F238E27FC236}">
                  <a16:creationId xmlns:a16="http://schemas.microsoft.com/office/drawing/2014/main" id="{9805AC9B-8BDE-5252-D876-6006D8CCE868}"/>
                </a:ext>
              </a:extLst>
            </p:cNvPr>
            <p:cNvGrpSpPr/>
            <p:nvPr/>
          </p:nvGrpSpPr>
          <p:grpSpPr>
            <a:xfrm>
              <a:off x="3136230" y="3200400"/>
              <a:ext cx="4485444" cy="472214"/>
              <a:chOff x="2551176" y="4417421"/>
              <a:chExt cx="4485444" cy="472214"/>
            </a:xfrm>
          </p:grpSpPr>
          <p:grpSp>
            <p:nvGrpSpPr>
              <p:cNvPr id="201" name="群組 200">
                <a:extLst>
                  <a:ext uri="{FF2B5EF4-FFF2-40B4-BE49-F238E27FC236}">
                    <a16:creationId xmlns:a16="http://schemas.microsoft.com/office/drawing/2014/main" id="{016D2157-B955-4CCF-F9FC-0D0105814F5C}"/>
                  </a:ext>
                </a:extLst>
              </p:cNvPr>
              <p:cNvGrpSpPr/>
              <p:nvPr/>
            </p:nvGrpSpPr>
            <p:grpSpPr>
              <a:xfrm>
                <a:off x="2551176" y="4417421"/>
                <a:ext cx="824513" cy="472214"/>
                <a:chOff x="4114305" y="3199895"/>
                <a:chExt cx="824513" cy="472214"/>
              </a:xfrm>
            </p:grpSpPr>
            <p:cxnSp>
              <p:nvCxnSpPr>
                <p:cNvPr id="232" name="直線接點 231">
                  <a:extLst>
                    <a:ext uri="{FF2B5EF4-FFF2-40B4-BE49-F238E27FC236}">
                      <a16:creationId xmlns:a16="http://schemas.microsoft.com/office/drawing/2014/main" id="{95849C35-44E0-4B2D-5F8A-6567A958022C}"/>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 name="直線接點 232">
                  <a:extLst>
                    <a:ext uri="{FF2B5EF4-FFF2-40B4-BE49-F238E27FC236}">
                      <a16:creationId xmlns:a16="http://schemas.microsoft.com/office/drawing/2014/main" id="{2B34D277-DD53-0BA6-A14C-17B7B4047562}"/>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4" name="直線接點 233">
                  <a:extLst>
                    <a:ext uri="{FF2B5EF4-FFF2-40B4-BE49-F238E27FC236}">
                      <a16:creationId xmlns:a16="http://schemas.microsoft.com/office/drawing/2014/main" id="{3ABEC89C-6D51-B768-7281-F39D762F35C9}"/>
                    </a:ext>
                  </a:extLst>
                </p:cNvPr>
                <p:cNvCxnSpPr>
                  <a:cxnSpLocks/>
                </p:cNvCxnSpPr>
                <p:nvPr/>
              </p:nvCxnSpPr>
              <p:spPr>
                <a:xfrm flipV="1">
                  <a:off x="432939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5" name="直線接點 234">
                  <a:extLst>
                    <a:ext uri="{FF2B5EF4-FFF2-40B4-BE49-F238E27FC236}">
                      <a16:creationId xmlns:a16="http://schemas.microsoft.com/office/drawing/2014/main" id="{CED736B9-397C-EA28-C373-F8B5E0D314DE}"/>
                    </a:ext>
                  </a:extLst>
                </p:cNvPr>
                <p:cNvCxnSpPr>
                  <a:cxnSpLocks/>
                </p:cNvCxnSpPr>
                <p:nvPr/>
              </p:nvCxnSpPr>
              <p:spPr>
                <a:xfrm flipH="1" flipV="1">
                  <a:off x="433425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02" name="群組 201">
                <a:extLst>
                  <a:ext uri="{FF2B5EF4-FFF2-40B4-BE49-F238E27FC236}">
                    <a16:creationId xmlns:a16="http://schemas.microsoft.com/office/drawing/2014/main" id="{200F211C-0164-4B5A-6D65-D6A21394E8C6}"/>
                  </a:ext>
                </a:extLst>
              </p:cNvPr>
              <p:cNvGrpSpPr/>
              <p:nvPr/>
            </p:nvGrpSpPr>
            <p:grpSpPr>
              <a:xfrm>
                <a:off x="3286027" y="4417421"/>
                <a:ext cx="824513" cy="472214"/>
                <a:chOff x="4114305" y="3199895"/>
                <a:chExt cx="824513" cy="472214"/>
              </a:xfrm>
            </p:grpSpPr>
            <p:cxnSp>
              <p:nvCxnSpPr>
                <p:cNvPr id="228" name="直線接點 227">
                  <a:extLst>
                    <a:ext uri="{FF2B5EF4-FFF2-40B4-BE49-F238E27FC236}">
                      <a16:creationId xmlns:a16="http://schemas.microsoft.com/office/drawing/2014/main" id="{548CD64A-C61F-014B-34C0-008B5F04F6FA}"/>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9" name="直線接點 228">
                  <a:extLst>
                    <a:ext uri="{FF2B5EF4-FFF2-40B4-BE49-F238E27FC236}">
                      <a16:creationId xmlns:a16="http://schemas.microsoft.com/office/drawing/2014/main" id="{7CC3F152-4D80-E69A-F277-A4100A7E182E}"/>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0" name="直線接點 229">
                  <a:extLst>
                    <a:ext uri="{FF2B5EF4-FFF2-40B4-BE49-F238E27FC236}">
                      <a16:creationId xmlns:a16="http://schemas.microsoft.com/office/drawing/2014/main" id="{5054F43B-EB51-BF79-7294-7175ACF2EC4F}"/>
                    </a:ext>
                  </a:extLst>
                </p:cNvPr>
                <p:cNvCxnSpPr>
                  <a:cxnSpLocks/>
                </p:cNvCxnSpPr>
                <p:nvPr/>
              </p:nvCxnSpPr>
              <p:spPr>
                <a:xfrm flipV="1">
                  <a:off x="441272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A5A6224A-9E2C-8578-64DB-13020D70ADC0}"/>
                    </a:ext>
                  </a:extLst>
                </p:cNvPr>
                <p:cNvCxnSpPr>
                  <a:cxnSpLocks/>
                </p:cNvCxnSpPr>
                <p:nvPr/>
              </p:nvCxnSpPr>
              <p:spPr>
                <a:xfrm flipH="1" flipV="1">
                  <a:off x="441272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03" name="群組 202">
                <a:extLst>
                  <a:ext uri="{FF2B5EF4-FFF2-40B4-BE49-F238E27FC236}">
                    <a16:creationId xmlns:a16="http://schemas.microsoft.com/office/drawing/2014/main" id="{A743A9C5-96C1-8B8D-7CB5-D4E52256DF6C}"/>
                  </a:ext>
                </a:extLst>
              </p:cNvPr>
              <p:cNvGrpSpPr/>
              <p:nvPr/>
            </p:nvGrpSpPr>
            <p:grpSpPr>
              <a:xfrm>
                <a:off x="4017547" y="4417421"/>
                <a:ext cx="824513" cy="472214"/>
                <a:chOff x="4114305" y="3199895"/>
                <a:chExt cx="824513" cy="472214"/>
              </a:xfrm>
            </p:grpSpPr>
            <p:cxnSp>
              <p:nvCxnSpPr>
                <p:cNvPr id="224" name="直線接點 223">
                  <a:extLst>
                    <a:ext uri="{FF2B5EF4-FFF2-40B4-BE49-F238E27FC236}">
                      <a16:creationId xmlns:a16="http://schemas.microsoft.com/office/drawing/2014/main" id="{4851AC41-A871-02B8-FEB1-A3821BEB92DF}"/>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5" name="直線接點 224">
                  <a:extLst>
                    <a:ext uri="{FF2B5EF4-FFF2-40B4-BE49-F238E27FC236}">
                      <a16:creationId xmlns:a16="http://schemas.microsoft.com/office/drawing/2014/main" id="{FA797E4A-3F41-D25E-B490-864518087A26}"/>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6" name="直線接點 225">
                  <a:extLst>
                    <a:ext uri="{FF2B5EF4-FFF2-40B4-BE49-F238E27FC236}">
                      <a16:creationId xmlns:a16="http://schemas.microsoft.com/office/drawing/2014/main" id="{C8C4CCFE-46DF-D16B-E1E6-4AFC5464CC72}"/>
                    </a:ext>
                  </a:extLst>
                </p:cNvPr>
                <p:cNvCxnSpPr>
                  <a:cxnSpLocks/>
                </p:cNvCxnSpPr>
                <p:nvPr/>
              </p:nvCxnSpPr>
              <p:spPr>
                <a:xfrm flipV="1">
                  <a:off x="451331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0BC6E407-E1FD-D140-B82A-869D90A7E64D}"/>
                    </a:ext>
                  </a:extLst>
                </p:cNvPr>
                <p:cNvCxnSpPr>
                  <a:cxnSpLocks/>
                </p:cNvCxnSpPr>
                <p:nvPr/>
              </p:nvCxnSpPr>
              <p:spPr>
                <a:xfrm flipH="1" flipV="1">
                  <a:off x="451331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04" name="群組 203">
                <a:extLst>
                  <a:ext uri="{FF2B5EF4-FFF2-40B4-BE49-F238E27FC236}">
                    <a16:creationId xmlns:a16="http://schemas.microsoft.com/office/drawing/2014/main" id="{69A2BAEB-7DDB-CD56-E8DF-F495FD3DD6DA}"/>
                  </a:ext>
                </a:extLst>
              </p:cNvPr>
              <p:cNvGrpSpPr/>
              <p:nvPr/>
            </p:nvGrpSpPr>
            <p:grpSpPr>
              <a:xfrm>
                <a:off x="4749067" y="4417421"/>
                <a:ext cx="824513" cy="472214"/>
                <a:chOff x="4114305" y="3199895"/>
                <a:chExt cx="824513" cy="472214"/>
              </a:xfrm>
            </p:grpSpPr>
            <p:cxnSp>
              <p:nvCxnSpPr>
                <p:cNvPr id="220" name="直線接點 219">
                  <a:extLst>
                    <a:ext uri="{FF2B5EF4-FFF2-40B4-BE49-F238E27FC236}">
                      <a16:creationId xmlns:a16="http://schemas.microsoft.com/office/drawing/2014/main" id="{58413B02-32BF-7A2B-4ED2-20AAD8A48DCF}"/>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35CFCBF1-0142-FE21-FF71-8C8CDA4F796A}"/>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032DD5C9-06AF-0D79-2207-D6A64036FD8D}"/>
                    </a:ext>
                  </a:extLst>
                </p:cNvPr>
                <p:cNvCxnSpPr>
                  <a:cxnSpLocks/>
                </p:cNvCxnSpPr>
                <p:nvPr/>
              </p:nvCxnSpPr>
              <p:spPr>
                <a:xfrm flipV="1">
                  <a:off x="460475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3" name="直線接點 222">
                  <a:extLst>
                    <a:ext uri="{FF2B5EF4-FFF2-40B4-BE49-F238E27FC236}">
                      <a16:creationId xmlns:a16="http://schemas.microsoft.com/office/drawing/2014/main" id="{581679A3-7DFE-533B-F28C-BFF9E2B53468}"/>
                    </a:ext>
                  </a:extLst>
                </p:cNvPr>
                <p:cNvCxnSpPr>
                  <a:cxnSpLocks/>
                </p:cNvCxnSpPr>
                <p:nvPr/>
              </p:nvCxnSpPr>
              <p:spPr>
                <a:xfrm flipH="1" flipV="1">
                  <a:off x="460475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05" name="群組 204">
                <a:extLst>
                  <a:ext uri="{FF2B5EF4-FFF2-40B4-BE49-F238E27FC236}">
                    <a16:creationId xmlns:a16="http://schemas.microsoft.com/office/drawing/2014/main" id="{B80955A6-1682-E52B-41ED-360D95FD502E}"/>
                  </a:ext>
                </a:extLst>
              </p:cNvPr>
              <p:cNvGrpSpPr/>
              <p:nvPr/>
            </p:nvGrpSpPr>
            <p:grpSpPr>
              <a:xfrm>
                <a:off x="5480587" y="4417421"/>
                <a:ext cx="824513" cy="472214"/>
                <a:chOff x="4114305" y="3199895"/>
                <a:chExt cx="824513" cy="472214"/>
              </a:xfrm>
            </p:grpSpPr>
            <p:cxnSp>
              <p:nvCxnSpPr>
                <p:cNvPr id="216" name="直線接點 215">
                  <a:extLst>
                    <a:ext uri="{FF2B5EF4-FFF2-40B4-BE49-F238E27FC236}">
                      <a16:creationId xmlns:a16="http://schemas.microsoft.com/office/drawing/2014/main" id="{419F31D5-C5C7-6335-9515-258C8AA08362}"/>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AFBC94B-665F-E702-610A-2948D1CBE5E1}"/>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8" name="直線接點 217">
                  <a:extLst>
                    <a:ext uri="{FF2B5EF4-FFF2-40B4-BE49-F238E27FC236}">
                      <a16:creationId xmlns:a16="http://schemas.microsoft.com/office/drawing/2014/main" id="{F610A2C8-DBE8-1F84-6A02-D3F3B6E04D9E}"/>
                    </a:ext>
                  </a:extLst>
                </p:cNvPr>
                <p:cNvCxnSpPr>
                  <a:cxnSpLocks/>
                </p:cNvCxnSpPr>
                <p:nvPr/>
              </p:nvCxnSpPr>
              <p:spPr>
                <a:xfrm flipV="1">
                  <a:off x="468704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1CD14F02-21DB-5DA7-C2FA-E9A449F2CEBB}"/>
                    </a:ext>
                  </a:extLst>
                </p:cNvPr>
                <p:cNvCxnSpPr>
                  <a:cxnSpLocks/>
                </p:cNvCxnSpPr>
                <p:nvPr/>
              </p:nvCxnSpPr>
              <p:spPr>
                <a:xfrm flipH="1" flipV="1">
                  <a:off x="468704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06" name="群組 205">
                <a:extLst>
                  <a:ext uri="{FF2B5EF4-FFF2-40B4-BE49-F238E27FC236}">
                    <a16:creationId xmlns:a16="http://schemas.microsoft.com/office/drawing/2014/main" id="{DF55B7C1-6EB5-107C-CC13-92E43E6A9D3B}"/>
                  </a:ext>
                </a:extLst>
              </p:cNvPr>
              <p:cNvGrpSpPr/>
              <p:nvPr/>
            </p:nvGrpSpPr>
            <p:grpSpPr>
              <a:xfrm>
                <a:off x="6212107" y="4417421"/>
                <a:ext cx="824513" cy="472214"/>
                <a:chOff x="4114305" y="3199895"/>
                <a:chExt cx="824513" cy="472214"/>
              </a:xfrm>
            </p:grpSpPr>
            <p:cxnSp>
              <p:nvCxnSpPr>
                <p:cNvPr id="212" name="直線接點 211">
                  <a:extLst>
                    <a:ext uri="{FF2B5EF4-FFF2-40B4-BE49-F238E27FC236}">
                      <a16:creationId xmlns:a16="http://schemas.microsoft.com/office/drawing/2014/main" id="{29D6C66C-BD39-E55C-B0BD-D44754B5A18E}"/>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120223FE-2192-C6E2-F5F5-63F9128BA298}"/>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4" name="直線接點 213">
                  <a:extLst>
                    <a:ext uri="{FF2B5EF4-FFF2-40B4-BE49-F238E27FC236}">
                      <a16:creationId xmlns:a16="http://schemas.microsoft.com/office/drawing/2014/main" id="{5E8FE7FB-A20C-0223-91D3-713CA3DD9184}"/>
                    </a:ext>
                  </a:extLst>
                </p:cNvPr>
                <p:cNvCxnSpPr>
                  <a:cxnSpLocks/>
                </p:cNvCxnSpPr>
                <p:nvPr/>
              </p:nvCxnSpPr>
              <p:spPr>
                <a:xfrm flipV="1">
                  <a:off x="4769342"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5" name="直線接點 214">
                  <a:extLst>
                    <a:ext uri="{FF2B5EF4-FFF2-40B4-BE49-F238E27FC236}">
                      <a16:creationId xmlns:a16="http://schemas.microsoft.com/office/drawing/2014/main" id="{4E7DCC1E-49D5-114C-2718-F0E8893C34C2}"/>
                    </a:ext>
                  </a:extLst>
                </p:cNvPr>
                <p:cNvCxnSpPr>
                  <a:cxnSpLocks/>
                </p:cNvCxnSpPr>
                <p:nvPr/>
              </p:nvCxnSpPr>
              <p:spPr>
                <a:xfrm flipH="1" flipV="1">
                  <a:off x="4769342"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sp>
          <p:nvSpPr>
            <p:cNvPr id="199" name="文字方塊 198">
              <a:extLst>
                <a:ext uri="{FF2B5EF4-FFF2-40B4-BE49-F238E27FC236}">
                  <a16:creationId xmlns:a16="http://schemas.microsoft.com/office/drawing/2014/main" id="{C1AADB95-6DFB-7D11-000F-CB7A40E4B4A3}"/>
                </a:ext>
              </a:extLst>
            </p:cNvPr>
            <p:cNvSpPr txBox="1"/>
            <p:nvPr/>
          </p:nvSpPr>
          <p:spPr>
            <a:xfrm>
              <a:off x="3646729" y="3253158"/>
              <a:ext cx="267849" cy="369332"/>
            </a:xfrm>
            <a:prstGeom prst="rect">
              <a:avLst/>
            </a:prstGeom>
            <a:noFill/>
          </p:spPr>
          <p:txBody>
            <a:bodyPr wrap="square" rtlCol="0">
              <a:spAutoFit/>
            </a:bodyPr>
            <a:lstStyle/>
            <a:p>
              <a:r>
                <a:rPr lang="en-US" altLang="zh-TW" dirty="0"/>
                <a:t>0</a:t>
              </a:r>
              <a:endParaRPr lang="zh-TW" altLang="en-US" dirty="0"/>
            </a:p>
          </p:txBody>
        </p:sp>
        <p:sp>
          <p:nvSpPr>
            <p:cNvPr id="200" name="文字方塊 199">
              <a:extLst>
                <a:ext uri="{FF2B5EF4-FFF2-40B4-BE49-F238E27FC236}">
                  <a16:creationId xmlns:a16="http://schemas.microsoft.com/office/drawing/2014/main" id="{13F1BFB4-5B13-BD3A-E09D-3D7D962A3D1D}"/>
                </a:ext>
              </a:extLst>
            </p:cNvPr>
            <p:cNvSpPr txBox="1"/>
            <p:nvPr/>
          </p:nvSpPr>
          <p:spPr>
            <a:xfrm>
              <a:off x="4508632" y="3253158"/>
              <a:ext cx="267849" cy="369332"/>
            </a:xfrm>
            <a:prstGeom prst="rect">
              <a:avLst/>
            </a:prstGeom>
            <a:noFill/>
          </p:spPr>
          <p:txBody>
            <a:bodyPr wrap="square" rtlCol="0">
              <a:spAutoFit/>
            </a:bodyPr>
            <a:lstStyle/>
            <a:p>
              <a:r>
                <a:rPr lang="en-US" altLang="zh-TW" dirty="0"/>
                <a:t>1</a:t>
              </a:r>
              <a:endParaRPr lang="zh-TW" altLang="en-US" dirty="0"/>
            </a:p>
          </p:txBody>
        </p:sp>
      </p:grpSp>
      <p:sp>
        <p:nvSpPr>
          <p:cNvPr id="236" name="文字方塊 235">
            <a:extLst>
              <a:ext uri="{FF2B5EF4-FFF2-40B4-BE49-F238E27FC236}">
                <a16:creationId xmlns:a16="http://schemas.microsoft.com/office/drawing/2014/main" id="{727DD249-4FB4-0F53-64A9-E63E338A42EE}"/>
              </a:ext>
            </a:extLst>
          </p:cNvPr>
          <p:cNvSpPr txBox="1"/>
          <p:nvPr/>
        </p:nvSpPr>
        <p:spPr>
          <a:xfrm>
            <a:off x="5313077" y="4343400"/>
            <a:ext cx="850052" cy="369332"/>
          </a:xfrm>
          <a:prstGeom prst="rect">
            <a:avLst/>
          </a:prstGeom>
          <a:noFill/>
        </p:spPr>
        <p:txBody>
          <a:bodyPr wrap="square" rtlCol="0">
            <a:spAutoFit/>
          </a:bodyPr>
          <a:lstStyle/>
          <a:p>
            <a:r>
              <a:rPr lang="en-US" altLang="zh-TW" dirty="0"/>
              <a:t>DQ1</a:t>
            </a:r>
            <a:endParaRPr lang="zh-TW" altLang="en-US" dirty="0"/>
          </a:p>
        </p:txBody>
      </p:sp>
      <p:grpSp>
        <p:nvGrpSpPr>
          <p:cNvPr id="237" name="群組 236">
            <a:extLst>
              <a:ext uri="{FF2B5EF4-FFF2-40B4-BE49-F238E27FC236}">
                <a16:creationId xmlns:a16="http://schemas.microsoft.com/office/drawing/2014/main" id="{6F67E7C1-9FEB-0F5E-D269-A5610A7853F0}"/>
              </a:ext>
            </a:extLst>
          </p:cNvPr>
          <p:cNvGrpSpPr/>
          <p:nvPr/>
        </p:nvGrpSpPr>
        <p:grpSpPr>
          <a:xfrm>
            <a:off x="6060895" y="5009522"/>
            <a:ext cx="4485444" cy="472214"/>
            <a:chOff x="3136230" y="3200400"/>
            <a:chExt cx="4485444" cy="472214"/>
          </a:xfrm>
        </p:grpSpPr>
        <p:grpSp>
          <p:nvGrpSpPr>
            <p:cNvPr id="238" name="群組 237">
              <a:extLst>
                <a:ext uri="{FF2B5EF4-FFF2-40B4-BE49-F238E27FC236}">
                  <a16:creationId xmlns:a16="http://schemas.microsoft.com/office/drawing/2014/main" id="{79A8D9D6-DE38-3DA2-833A-54D4595566D6}"/>
                </a:ext>
              </a:extLst>
            </p:cNvPr>
            <p:cNvGrpSpPr/>
            <p:nvPr/>
          </p:nvGrpSpPr>
          <p:grpSpPr>
            <a:xfrm>
              <a:off x="3136230" y="3200400"/>
              <a:ext cx="4485444" cy="472214"/>
              <a:chOff x="2551176" y="4417421"/>
              <a:chExt cx="4485444" cy="472214"/>
            </a:xfrm>
          </p:grpSpPr>
          <p:grpSp>
            <p:nvGrpSpPr>
              <p:cNvPr id="241" name="群組 240">
                <a:extLst>
                  <a:ext uri="{FF2B5EF4-FFF2-40B4-BE49-F238E27FC236}">
                    <a16:creationId xmlns:a16="http://schemas.microsoft.com/office/drawing/2014/main" id="{E43D6CB6-4F25-2520-ED11-BF41DD8D2A19}"/>
                  </a:ext>
                </a:extLst>
              </p:cNvPr>
              <p:cNvGrpSpPr/>
              <p:nvPr/>
            </p:nvGrpSpPr>
            <p:grpSpPr>
              <a:xfrm>
                <a:off x="2551176" y="4417421"/>
                <a:ext cx="824513" cy="472214"/>
                <a:chOff x="4114305" y="3199895"/>
                <a:chExt cx="824513" cy="472214"/>
              </a:xfrm>
            </p:grpSpPr>
            <p:cxnSp>
              <p:nvCxnSpPr>
                <p:cNvPr id="272" name="直線接點 271">
                  <a:extLst>
                    <a:ext uri="{FF2B5EF4-FFF2-40B4-BE49-F238E27FC236}">
                      <a16:creationId xmlns:a16="http://schemas.microsoft.com/office/drawing/2014/main" id="{0E90B28B-1229-8156-F492-C1CAFAC989AD}"/>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3" name="直線接點 272">
                  <a:extLst>
                    <a:ext uri="{FF2B5EF4-FFF2-40B4-BE49-F238E27FC236}">
                      <a16:creationId xmlns:a16="http://schemas.microsoft.com/office/drawing/2014/main" id="{B327E346-9C43-A8DD-80AA-B53622D04A6F}"/>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4" name="直線接點 273">
                  <a:extLst>
                    <a:ext uri="{FF2B5EF4-FFF2-40B4-BE49-F238E27FC236}">
                      <a16:creationId xmlns:a16="http://schemas.microsoft.com/office/drawing/2014/main" id="{15AD71F7-DC15-0305-9BEE-A306DDC93523}"/>
                    </a:ext>
                  </a:extLst>
                </p:cNvPr>
                <p:cNvCxnSpPr>
                  <a:cxnSpLocks/>
                </p:cNvCxnSpPr>
                <p:nvPr/>
              </p:nvCxnSpPr>
              <p:spPr>
                <a:xfrm flipV="1">
                  <a:off x="432939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5" name="直線接點 274">
                  <a:extLst>
                    <a:ext uri="{FF2B5EF4-FFF2-40B4-BE49-F238E27FC236}">
                      <a16:creationId xmlns:a16="http://schemas.microsoft.com/office/drawing/2014/main" id="{6AB7AD99-8706-10CA-BDFC-A2575BA01DB3}"/>
                    </a:ext>
                  </a:extLst>
                </p:cNvPr>
                <p:cNvCxnSpPr>
                  <a:cxnSpLocks/>
                </p:cNvCxnSpPr>
                <p:nvPr/>
              </p:nvCxnSpPr>
              <p:spPr>
                <a:xfrm flipH="1" flipV="1">
                  <a:off x="433425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2" name="群組 241">
                <a:extLst>
                  <a:ext uri="{FF2B5EF4-FFF2-40B4-BE49-F238E27FC236}">
                    <a16:creationId xmlns:a16="http://schemas.microsoft.com/office/drawing/2014/main" id="{C34CE73A-95B9-FA20-8948-6C65149923F1}"/>
                  </a:ext>
                </a:extLst>
              </p:cNvPr>
              <p:cNvGrpSpPr/>
              <p:nvPr/>
            </p:nvGrpSpPr>
            <p:grpSpPr>
              <a:xfrm>
                <a:off x="3286027" y="4417421"/>
                <a:ext cx="824513" cy="472214"/>
                <a:chOff x="4114305" y="3199895"/>
                <a:chExt cx="824513" cy="472214"/>
              </a:xfrm>
            </p:grpSpPr>
            <p:cxnSp>
              <p:nvCxnSpPr>
                <p:cNvPr id="268" name="直線接點 267">
                  <a:extLst>
                    <a:ext uri="{FF2B5EF4-FFF2-40B4-BE49-F238E27FC236}">
                      <a16:creationId xmlns:a16="http://schemas.microsoft.com/office/drawing/2014/main" id="{8F9E67AC-5B46-25CF-833B-607B4B8279B0}"/>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9" name="直線接點 268">
                  <a:extLst>
                    <a:ext uri="{FF2B5EF4-FFF2-40B4-BE49-F238E27FC236}">
                      <a16:creationId xmlns:a16="http://schemas.microsoft.com/office/drawing/2014/main" id="{908547D5-1E26-8D09-2854-0903D0E93922}"/>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0" name="直線接點 269">
                  <a:extLst>
                    <a:ext uri="{FF2B5EF4-FFF2-40B4-BE49-F238E27FC236}">
                      <a16:creationId xmlns:a16="http://schemas.microsoft.com/office/drawing/2014/main" id="{52F81A4E-46AC-51E7-960A-225ABEDAF95C}"/>
                    </a:ext>
                  </a:extLst>
                </p:cNvPr>
                <p:cNvCxnSpPr>
                  <a:cxnSpLocks/>
                </p:cNvCxnSpPr>
                <p:nvPr/>
              </p:nvCxnSpPr>
              <p:spPr>
                <a:xfrm flipV="1">
                  <a:off x="441272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1" name="直線接點 270">
                  <a:extLst>
                    <a:ext uri="{FF2B5EF4-FFF2-40B4-BE49-F238E27FC236}">
                      <a16:creationId xmlns:a16="http://schemas.microsoft.com/office/drawing/2014/main" id="{F82B3875-86B4-067A-FEAF-6D81E0D6D3AC}"/>
                    </a:ext>
                  </a:extLst>
                </p:cNvPr>
                <p:cNvCxnSpPr>
                  <a:cxnSpLocks/>
                </p:cNvCxnSpPr>
                <p:nvPr/>
              </p:nvCxnSpPr>
              <p:spPr>
                <a:xfrm flipH="1" flipV="1">
                  <a:off x="441272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3" name="群組 242">
                <a:extLst>
                  <a:ext uri="{FF2B5EF4-FFF2-40B4-BE49-F238E27FC236}">
                    <a16:creationId xmlns:a16="http://schemas.microsoft.com/office/drawing/2014/main" id="{AA305A25-7A69-1410-5C91-3DE5BED46C56}"/>
                  </a:ext>
                </a:extLst>
              </p:cNvPr>
              <p:cNvGrpSpPr/>
              <p:nvPr/>
            </p:nvGrpSpPr>
            <p:grpSpPr>
              <a:xfrm>
                <a:off x="4017547" y="4417421"/>
                <a:ext cx="824513" cy="472214"/>
                <a:chOff x="4114305" y="3199895"/>
                <a:chExt cx="824513" cy="472214"/>
              </a:xfrm>
            </p:grpSpPr>
            <p:cxnSp>
              <p:nvCxnSpPr>
                <p:cNvPr id="264" name="直線接點 263">
                  <a:extLst>
                    <a:ext uri="{FF2B5EF4-FFF2-40B4-BE49-F238E27FC236}">
                      <a16:creationId xmlns:a16="http://schemas.microsoft.com/office/drawing/2014/main" id="{75CB1677-B8AC-2067-2CFD-83BE29844AAE}"/>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5" name="直線接點 264">
                  <a:extLst>
                    <a:ext uri="{FF2B5EF4-FFF2-40B4-BE49-F238E27FC236}">
                      <a16:creationId xmlns:a16="http://schemas.microsoft.com/office/drawing/2014/main" id="{E43DDD03-9C3E-F370-3F25-88AD68EE5356}"/>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4BFEF3B2-79AF-097F-7395-E12B1C5A85E7}"/>
                    </a:ext>
                  </a:extLst>
                </p:cNvPr>
                <p:cNvCxnSpPr>
                  <a:cxnSpLocks/>
                </p:cNvCxnSpPr>
                <p:nvPr/>
              </p:nvCxnSpPr>
              <p:spPr>
                <a:xfrm flipV="1">
                  <a:off x="451331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7" name="直線接點 266">
                  <a:extLst>
                    <a:ext uri="{FF2B5EF4-FFF2-40B4-BE49-F238E27FC236}">
                      <a16:creationId xmlns:a16="http://schemas.microsoft.com/office/drawing/2014/main" id="{06CF7B1B-4B1F-25A0-4917-F1D118A2740F}"/>
                    </a:ext>
                  </a:extLst>
                </p:cNvPr>
                <p:cNvCxnSpPr>
                  <a:cxnSpLocks/>
                </p:cNvCxnSpPr>
                <p:nvPr/>
              </p:nvCxnSpPr>
              <p:spPr>
                <a:xfrm flipH="1" flipV="1">
                  <a:off x="451331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4" name="群組 243">
                <a:extLst>
                  <a:ext uri="{FF2B5EF4-FFF2-40B4-BE49-F238E27FC236}">
                    <a16:creationId xmlns:a16="http://schemas.microsoft.com/office/drawing/2014/main" id="{5F0A9C6F-3EA8-5B0D-5F31-DE9FF4F6DCE5}"/>
                  </a:ext>
                </a:extLst>
              </p:cNvPr>
              <p:cNvGrpSpPr/>
              <p:nvPr/>
            </p:nvGrpSpPr>
            <p:grpSpPr>
              <a:xfrm>
                <a:off x="4749067" y="4417421"/>
                <a:ext cx="824513" cy="472214"/>
                <a:chOff x="4114305" y="3199895"/>
                <a:chExt cx="824513" cy="472214"/>
              </a:xfrm>
            </p:grpSpPr>
            <p:cxnSp>
              <p:nvCxnSpPr>
                <p:cNvPr id="260" name="直線接點 259">
                  <a:extLst>
                    <a:ext uri="{FF2B5EF4-FFF2-40B4-BE49-F238E27FC236}">
                      <a16:creationId xmlns:a16="http://schemas.microsoft.com/office/drawing/2014/main" id="{EEA96A8E-6412-59E4-B8B2-3BB41FF1C672}"/>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1" name="直線接點 260">
                  <a:extLst>
                    <a:ext uri="{FF2B5EF4-FFF2-40B4-BE49-F238E27FC236}">
                      <a16:creationId xmlns:a16="http://schemas.microsoft.com/office/drawing/2014/main" id="{B228E742-E37F-F4FE-0CF6-2CC806A70AA0}"/>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995B93FF-2955-FAD7-8D83-D3C5F851FE97}"/>
                    </a:ext>
                  </a:extLst>
                </p:cNvPr>
                <p:cNvCxnSpPr>
                  <a:cxnSpLocks/>
                </p:cNvCxnSpPr>
                <p:nvPr/>
              </p:nvCxnSpPr>
              <p:spPr>
                <a:xfrm flipV="1">
                  <a:off x="4604750"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3" name="直線接點 262">
                  <a:extLst>
                    <a:ext uri="{FF2B5EF4-FFF2-40B4-BE49-F238E27FC236}">
                      <a16:creationId xmlns:a16="http://schemas.microsoft.com/office/drawing/2014/main" id="{9013F821-1A92-B4E8-96DC-F360D9469A8C}"/>
                    </a:ext>
                  </a:extLst>
                </p:cNvPr>
                <p:cNvCxnSpPr>
                  <a:cxnSpLocks/>
                </p:cNvCxnSpPr>
                <p:nvPr/>
              </p:nvCxnSpPr>
              <p:spPr>
                <a:xfrm flipH="1" flipV="1">
                  <a:off x="4604750"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5" name="群組 244">
                <a:extLst>
                  <a:ext uri="{FF2B5EF4-FFF2-40B4-BE49-F238E27FC236}">
                    <a16:creationId xmlns:a16="http://schemas.microsoft.com/office/drawing/2014/main" id="{BF9C2753-7CF9-B748-799D-C1E2D382E58C}"/>
                  </a:ext>
                </a:extLst>
              </p:cNvPr>
              <p:cNvGrpSpPr/>
              <p:nvPr/>
            </p:nvGrpSpPr>
            <p:grpSpPr>
              <a:xfrm>
                <a:off x="5480587" y="4417421"/>
                <a:ext cx="824513" cy="472214"/>
                <a:chOff x="4114305" y="3199895"/>
                <a:chExt cx="824513" cy="472214"/>
              </a:xfrm>
            </p:grpSpPr>
            <p:cxnSp>
              <p:nvCxnSpPr>
                <p:cNvPr id="256" name="直線接點 255">
                  <a:extLst>
                    <a:ext uri="{FF2B5EF4-FFF2-40B4-BE49-F238E27FC236}">
                      <a16:creationId xmlns:a16="http://schemas.microsoft.com/office/drawing/2014/main" id="{A2F27322-337A-4987-94B6-486B236FA1C5}"/>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7" name="直線接點 256">
                  <a:extLst>
                    <a:ext uri="{FF2B5EF4-FFF2-40B4-BE49-F238E27FC236}">
                      <a16:creationId xmlns:a16="http://schemas.microsoft.com/office/drawing/2014/main" id="{7ED80DAE-3FFA-BDE8-D9EE-8D831B08B2A7}"/>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D5BAF83F-52CF-5A51-4660-059172FF2468}"/>
                    </a:ext>
                  </a:extLst>
                </p:cNvPr>
                <p:cNvCxnSpPr>
                  <a:cxnSpLocks/>
                </p:cNvCxnSpPr>
                <p:nvPr/>
              </p:nvCxnSpPr>
              <p:spPr>
                <a:xfrm flipV="1">
                  <a:off x="4687046"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FB036D63-7446-EE38-37DB-E2566E7AF086}"/>
                    </a:ext>
                  </a:extLst>
                </p:cNvPr>
                <p:cNvCxnSpPr>
                  <a:cxnSpLocks/>
                </p:cNvCxnSpPr>
                <p:nvPr/>
              </p:nvCxnSpPr>
              <p:spPr>
                <a:xfrm flipH="1" flipV="1">
                  <a:off x="4687046"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6" name="群組 245">
                <a:extLst>
                  <a:ext uri="{FF2B5EF4-FFF2-40B4-BE49-F238E27FC236}">
                    <a16:creationId xmlns:a16="http://schemas.microsoft.com/office/drawing/2014/main" id="{600389AE-D470-E97F-BC22-F7F4A95412DB}"/>
                  </a:ext>
                </a:extLst>
              </p:cNvPr>
              <p:cNvGrpSpPr/>
              <p:nvPr/>
            </p:nvGrpSpPr>
            <p:grpSpPr>
              <a:xfrm>
                <a:off x="6212107" y="4417421"/>
                <a:ext cx="824513" cy="472214"/>
                <a:chOff x="4114305" y="3199895"/>
                <a:chExt cx="824513" cy="472214"/>
              </a:xfrm>
            </p:grpSpPr>
            <p:cxnSp>
              <p:nvCxnSpPr>
                <p:cNvPr id="252" name="直線接點 251">
                  <a:extLst>
                    <a:ext uri="{FF2B5EF4-FFF2-40B4-BE49-F238E27FC236}">
                      <a16:creationId xmlns:a16="http://schemas.microsoft.com/office/drawing/2014/main" id="{FE306659-A990-B7A6-47B6-893ACCE2CEFD}"/>
                    </a:ext>
                  </a:extLst>
                </p:cNvPr>
                <p:cNvCxnSpPr>
                  <a:cxnSpLocks/>
                </p:cNvCxnSpPr>
                <p:nvPr/>
              </p:nvCxnSpPr>
              <p:spPr>
                <a:xfrm>
                  <a:off x="4114305" y="3199895"/>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3" name="直線接點 252">
                  <a:extLst>
                    <a:ext uri="{FF2B5EF4-FFF2-40B4-BE49-F238E27FC236}">
                      <a16:creationId xmlns:a16="http://schemas.microsoft.com/office/drawing/2014/main" id="{32F7F212-6A16-4A2F-6472-D2FF94E41AED}"/>
                    </a:ext>
                  </a:extLst>
                </p:cNvPr>
                <p:cNvCxnSpPr/>
                <p:nvPr/>
              </p:nvCxnSpPr>
              <p:spPr>
                <a:xfrm>
                  <a:off x="4114305" y="3656524"/>
                  <a:ext cx="824513"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4" name="直線接點 253">
                  <a:extLst>
                    <a:ext uri="{FF2B5EF4-FFF2-40B4-BE49-F238E27FC236}">
                      <a16:creationId xmlns:a16="http://schemas.microsoft.com/office/drawing/2014/main" id="{1F61918E-1566-628B-3349-B268C2F9FE72}"/>
                    </a:ext>
                  </a:extLst>
                </p:cNvPr>
                <p:cNvCxnSpPr>
                  <a:cxnSpLocks/>
                </p:cNvCxnSpPr>
                <p:nvPr/>
              </p:nvCxnSpPr>
              <p:spPr>
                <a:xfrm flipV="1">
                  <a:off x="4769342" y="3202529"/>
                  <a:ext cx="116454" cy="4695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5" name="直線接點 254">
                  <a:extLst>
                    <a:ext uri="{FF2B5EF4-FFF2-40B4-BE49-F238E27FC236}">
                      <a16:creationId xmlns:a16="http://schemas.microsoft.com/office/drawing/2014/main" id="{F5F48C6F-DE38-4909-7DEA-17AF7570F9E5}"/>
                    </a:ext>
                  </a:extLst>
                </p:cNvPr>
                <p:cNvCxnSpPr>
                  <a:cxnSpLocks/>
                </p:cNvCxnSpPr>
                <p:nvPr/>
              </p:nvCxnSpPr>
              <p:spPr>
                <a:xfrm flipH="1" flipV="1">
                  <a:off x="4769342" y="3207841"/>
                  <a:ext cx="112107" cy="44402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sp>
          <p:nvSpPr>
            <p:cNvPr id="239" name="文字方塊 238">
              <a:extLst>
                <a:ext uri="{FF2B5EF4-FFF2-40B4-BE49-F238E27FC236}">
                  <a16:creationId xmlns:a16="http://schemas.microsoft.com/office/drawing/2014/main" id="{F7C55515-AD29-9F0A-23F8-28461896D6BD}"/>
                </a:ext>
              </a:extLst>
            </p:cNvPr>
            <p:cNvSpPr txBox="1"/>
            <p:nvPr/>
          </p:nvSpPr>
          <p:spPr>
            <a:xfrm>
              <a:off x="3646729" y="3253158"/>
              <a:ext cx="267849" cy="369332"/>
            </a:xfrm>
            <a:prstGeom prst="rect">
              <a:avLst/>
            </a:prstGeom>
            <a:noFill/>
          </p:spPr>
          <p:txBody>
            <a:bodyPr wrap="square" rtlCol="0">
              <a:spAutoFit/>
            </a:bodyPr>
            <a:lstStyle/>
            <a:p>
              <a:r>
                <a:rPr lang="en-US" altLang="zh-TW" dirty="0"/>
                <a:t>0</a:t>
              </a:r>
              <a:endParaRPr lang="zh-TW" altLang="en-US" dirty="0"/>
            </a:p>
          </p:txBody>
        </p:sp>
        <p:sp>
          <p:nvSpPr>
            <p:cNvPr id="240" name="文字方塊 239">
              <a:extLst>
                <a:ext uri="{FF2B5EF4-FFF2-40B4-BE49-F238E27FC236}">
                  <a16:creationId xmlns:a16="http://schemas.microsoft.com/office/drawing/2014/main" id="{B44DD999-953F-4FEE-33E0-39020310B6DC}"/>
                </a:ext>
              </a:extLst>
            </p:cNvPr>
            <p:cNvSpPr txBox="1"/>
            <p:nvPr/>
          </p:nvSpPr>
          <p:spPr>
            <a:xfrm>
              <a:off x="4508632" y="3253158"/>
              <a:ext cx="267849" cy="369332"/>
            </a:xfrm>
            <a:prstGeom prst="rect">
              <a:avLst/>
            </a:prstGeom>
            <a:noFill/>
          </p:spPr>
          <p:txBody>
            <a:bodyPr wrap="square" rtlCol="0">
              <a:spAutoFit/>
            </a:bodyPr>
            <a:lstStyle/>
            <a:p>
              <a:r>
                <a:rPr lang="en-US" altLang="zh-TW" dirty="0"/>
                <a:t>1</a:t>
              </a:r>
              <a:endParaRPr lang="zh-TW" altLang="en-US" dirty="0"/>
            </a:p>
          </p:txBody>
        </p:sp>
      </p:grpSp>
      <p:sp>
        <p:nvSpPr>
          <p:cNvPr id="276" name="箭號: 向右 275">
            <a:extLst>
              <a:ext uri="{FF2B5EF4-FFF2-40B4-BE49-F238E27FC236}">
                <a16:creationId xmlns:a16="http://schemas.microsoft.com/office/drawing/2014/main" id="{292EDC78-AC9D-B24A-2F09-78BAB4A778FB}"/>
              </a:ext>
            </a:extLst>
          </p:cNvPr>
          <p:cNvSpPr/>
          <p:nvPr/>
        </p:nvSpPr>
        <p:spPr>
          <a:xfrm rot="10800000">
            <a:off x="3665488" y="1797087"/>
            <a:ext cx="499933" cy="32104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8" name="文字方塊 277">
            <a:extLst>
              <a:ext uri="{FF2B5EF4-FFF2-40B4-BE49-F238E27FC236}">
                <a16:creationId xmlns:a16="http://schemas.microsoft.com/office/drawing/2014/main" id="{52296D08-8E1C-9B61-2900-C70E9E914419}"/>
              </a:ext>
            </a:extLst>
          </p:cNvPr>
          <p:cNvSpPr txBox="1"/>
          <p:nvPr/>
        </p:nvSpPr>
        <p:spPr>
          <a:xfrm>
            <a:off x="6505567" y="547980"/>
            <a:ext cx="420776" cy="369332"/>
          </a:xfrm>
          <a:prstGeom prst="rect">
            <a:avLst/>
          </a:prstGeom>
          <a:noFill/>
        </p:spPr>
        <p:txBody>
          <a:bodyPr wrap="square" rtlCol="0">
            <a:spAutoFit/>
          </a:bodyPr>
          <a:lstStyle/>
          <a:p>
            <a:r>
              <a:rPr lang="en-US" altLang="zh-TW" dirty="0"/>
              <a:t>t0</a:t>
            </a:r>
            <a:endParaRPr lang="zh-TW" altLang="en-US" dirty="0"/>
          </a:p>
        </p:txBody>
      </p:sp>
      <p:sp>
        <p:nvSpPr>
          <p:cNvPr id="279" name="文字方塊 278">
            <a:extLst>
              <a:ext uri="{FF2B5EF4-FFF2-40B4-BE49-F238E27FC236}">
                <a16:creationId xmlns:a16="http://schemas.microsoft.com/office/drawing/2014/main" id="{2EAD114A-6769-7FDE-3DB8-4035EBD7DE5C}"/>
              </a:ext>
            </a:extLst>
          </p:cNvPr>
          <p:cNvSpPr txBox="1"/>
          <p:nvPr/>
        </p:nvSpPr>
        <p:spPr>
          <a:xfrm>
            <a:off x="7319784" y="547980"/>
            <a:ext cx="420776" cy="369332"/>
          </a:xfrm>
          <a:prstGeom prst="rect">
            <a:avLst/>
          </a:prstGeom>
          <a:noFill/>
        </p:spPr>
        <p:txBody>
          <a:bodyPr wrap="square" rtlCol="0">
            <a:spAutoFit/>
          </a:bodyPr>
          <a:lstStyle/>
          <a:p>
            <a:r>
              <a:rPr lang="en-US" altLang="zh-TW" dirty="0"/>
              <a:t>t1</a:t>
            </a:r>
            <a:endParaRPr lang="zh-TW" altLang="en-US" dirty="0"/>
          </a:p>
        </p:txBody>
      </p:sp>
      <p:sp>
        <p:nvSpPr>
          <p:cNvPr id="280" name="文字方塊 279">
            <a:extLst>
              <a:ext uri="{FF2B5EF4-FFF2-40B4-BE49-F238E27FC236}">
                <a16:creationId xmlns:a16="http://schemas.microsoft.com/office/drawing/2014/main" id="{6A0F6D28-82E2-BC2B-504D-0D1598541E2D}"/>
              </a:ext>
            </a:extLst>
          </p:cNvPr>
          <p:cNvSpPr txBox="1"/>
          <p:nvPr/>
        </p:nvSpPr>
        <p:spPr>
          <a:xfrm>
            <a:off x="8121706" y="549742"/>
            <a:ext cx="420776" cy="369332"/>
          </a:xfrm>
          <a:prstGeom prst="rect">
            <a:avLst/>
          </a:prstGeom>
          <a:noFill/>
        </p:spPr>
        <p:txBody>
          <a:bodyPr wrap="square" rtlCol="0">
            <a:spAutoFit/>
          </a:bodyPr>
          <a:lstStyle/>
          <a:p>
            <a:r>
              <a:rPr lang="en-US" altLang="zh-TW" dirty="0"/>
              <a:t>t2</a:t>
            </a:r>
            <a:endParaRPr lang="zh-TW" altLang="en-US" dirty="0"/>
          </a:p>
        </p:txBody>
      </p:sp>
      <p:grpSp>
        <p:nvGrpSpPr>
          <p:cNvPr id="285" name="群組 284">
            <a:extLst>
              <a:ext uri="{FF2B5EF4-FFF2-40B4-BE49-F238E27FC236}">
                <a16:creationId xmlns:a16="http://schemas.microsoft.com/office/drawing/2014/main" id="{6994D655-DB30-0109-C066-7321F2BA91FA}"/>
              </a:ext>
            </a:extLst>
          </p:cNvPr>
          <p:cNvGrpSpPr/>
          <p:nvPr/>
        </p:nvGrpSpPr>
        <p:grpSpPr>
          <a:xfrm>
            <a:off x="7330234" y="1828800"/>
            <a:ext cx="4868709" cy="567822"/>
            <a:chOff x="7330234" y="1828800"/>
            <a:chExt cx="4868709" cy="567822"/>
          </a:xfrm>
        </p:grpSpPr>
        <p:grpSp>
          <p:nvGrpSpPr>
            <p:cNvPr id="106" name="群組 105">
              <a:extLst>
                <a:ext uri="{FF2B5EF4-FFF2-40B4-BE49-F238E27FC236}">
                  <a16:creationId xmlns:a16="http://schemas.microsoft.com/office/drawing/2014/main" id="{D3DC53D4-7C3D-2F72-F608-299B583CE650}"/>
                </a:ext>
              </a:extLst>
            </p:cNvPr>
            <p:cNvGrpSpPr/>
            <p:nvPr/>
          </p:nvGrpSpPr>
          <p:grpSpPr>
            <a:xfrm>
              <a:off x="7330234" y="1828800"/>
              <a:ext cx="4868709" cy="567822"/>
              <a:chOff x="1369896" y="1828794"/>
              <a:chExt cx="4868709" cy="567822"/>
            </a:xfrm>
          </p:grpSpPr>
          <p:grpSp>
            <p:nvGrpSpPr>
              <p:cNvPr id="107" name="群組 106">
                <a:extLst>
                  <a:ext uri="{FF2B5EF4-FFF2-40B4-BE49-F238E27FC236}">
                    <a16:creationId xmlns:a16="http://schemas.microsoft.com/office/drawing/2014/main" id="{074D6FD5-B3D0-761A-68AB-3497B2261C7F}"/>
                  </a:ext>
                </a:extLst>
              </p:cNvPr>
              <p:cNvGrpSpPr/>
              <p:nvPr/>
            </p:nvGrpSpPr>
            <p:grpSpPr>
              <a:xfrm>
                <a:off x="2194409" y="1828795"/>
                <a:ext cx="946151" cy="567820"/>
                <a:chOff x="1750267" y="2441405"/>
                <a:chExt cx="946151" cy="567820"/>
              </a:xfrm>
            </p:grpSpPr>
            <p:cxnSp>
              <p:nvCxnSpPr>
                <p:cNvPr id="148" name="直線接點 147">
                  <a:extLst>
                    <a:ext uri="{FF2B5EF4-FFF2-40B4-BE49-F238E27FC236}">
                      <a16:creationId xmlns:a16="http://schemas.microsoft.com/office/drawing/2014/main" id="{DD4E2E49-7713-4B5F-8A08-766A762953A9}"/>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9" name="群組 148">
                  <a:extLst>
                    <a:ext uri="{FF2B5EF4-FFF2-40B4-BE49-F238E27FC236}">
                      <a16:creationId xmlns:a16="http://schemas.microsoft.com/office/drawing/2014/main" id="{7374382F-2E63-ED85-8115-8BEB0B63894F}"/>
                    </a:ext>
                  </a:extLst>
                </p:cNvPr>
                <p:cNvGrpSpPr/>
                <p:nvPr/>
              </p:nvGrpSpPr>
              <p:grpSpPr>
                <a:xfrm>
                  <a:off x="1860803" y="2441405"/>
                  <a:ext cx="667512" cy="567820"/>
                  <a:chOff x="7377584" y="4187688"/>
                  <a:chExt cx="622379" cy="567820"/>
                </a:xfrm>
              </p:grpSpPr>
              <p:grpSp>
                <p:nvGrpSpPr>
                  <p:cNvPr id="150" name="群組 149">
                    <a:extLst>
                      <a:ext uri="{FF2B5EF4-FFF2-40B4-BE49-F238E27FC236}">
                        <a16:creationId xmlns:a16="http://schemas.microsoft.com/office/drawing/2014/main" id="{27012A0A-652B-B402-97A2-10C926D2713A}"/>
                      </a:ext>
                    </a:extLst>
                  </p:cNvPr>
                  <p:cNvGrpSpPr/>
                  <p:nvPr/>
                </p:nvGrpSpPr>
                <p:grpSpPr>
                  <a:xfrm>
                    <a:off x="7377584" y="4187688"/>
                    <a:ext cx="622379" cy="567820"/>
                    <a:chOff x="1505367" y="3287062"/>
                    <a:chExt cx="646866" cy="567820"/>
                  </a:xfrm>
                </p:grpSpPr>
                <p:sp>
                  <p:nvSpPr>
                    <p:cNvPr id="153" name="梯形 152">
                      <a:extLst>
                        <a:ext uri="{FF2B5EF4-FFF2-40B4-BE49-F238E27FC236}">
                          <a16:creationId xmlns:a16="http://schemas.microsoft.com/office/drawing/2014/main" id="{BD1AF3C3-E548-C365-F327-8CB08EA8BCF2}"/>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4" name="矩形 153">
                      <a:extLst>
                        <a:ext uri="{FF2B5EF4-FFF2-40B4-BE49-F238E27FC236}">
                          <a16:creationId xmlns:a16="http://schemas.microsoft.com/office/drawing/2014/main" id="{ED2A9A95-200A-D28E-9C11-EBDAFB8E5833}"/>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1" name="矩形 150">
                    <a:extLst>
                      <a:ext uri="{FF2B5EF4-FFF2-40B4-BE49-F238E27FC236}">
                        <a16:creationId xmlns:a16="http://schemas.microsoft.com/office/drawing/2014/main" id="{1D237BEC-69AA-7BD5-1232-DAE717449439}"/>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40014F80-FCA2-5671-3059-22C4F322914F}"/>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08" name="群組 107">
                <a:extLst>
                  <a:ext uri="{FF2B5EF4-FFF2-40B4-BE49-F238E27FC236}">
                    <a16:creationId xmlns:a16="http://schemas.microsoft.com/office/drawing/2014/main" id="{7A8BA4C1-7169-DB87-82C4-8D412C071ACE}"/>
                  </a:ext>
                </a:extLst>
              </p:cNvPr>
              <p:cNvGrpSpPr/>
              <p:nvPr/>
            </p:nvGrpSpPr>
            <p:grpSpPr>
              <a:xfrm>
                <a:off x="3018360" y="1828796"/>
                <a:ext cx="946151" cy="564955"/>
                <a:chOff x="1750267" y="2441405"/>
                <a:chExt cx="946151" cy="564955"/>
              </a:xfrm>
            </p:grpSpPr>
            <p:cxnSp>
              <p:nvCxnSpPr>
                <p:cNvPr id="141" name="直線接點 140">
                  <a:extLst>
                    <a:ext uri="{FF2B5EF4-FFF2-40B4-BE49-F238E27FC236}">
                      <a16:creationId xmlns:a16="http://schemas.microsoft.com/office/drawing/2014/main" id="{06357BE2-7CD5-5F0A-123F-06118825ED85}"/>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2" name="群組 141">
                  <a:extLst>
                    <a:ext uri="{FF2B5EF4-FFF2-40B4-BE49-F238E27FC236}">
                      <a16:creationId xmlns:a16="http://schemas.microsoft.com/office/drawing/2014/main" id="{1917D750-BAAA-3B52-C322-3B2906E4B550}"/>
                    </a:ext>
                  </a:extLst>
                </p:cNvPr>
                <p:cNvGrpSpPr/>
                <p:nvPr/>
              </p:nvGrpSpPr>
              <p:grpSpPr>
                <a:xfrm>
                  <a:off x="1860803" y="2441405"/>
                  <a:ext cx="667512" cy="564955"/>
                  <a:chOff x="7377584" y="4187688"/>
                  <a:chExt cx="622379" cy="564955"/>
                </a:xfrm>
              </p:grpSpPr>
              <p:grpSp>
                <p:nvGrpSpPr>
                  <p:cNvPr id="143" name="群組 142">
                    <a:extLst>
                      <a:ext uri="{FF2B5EF4-FFF2-40B4-BE49-F238E27FC236}">
                        <a16:creationId xmlns:a16="http://schemas.microsoft.com/office/drawing/2014/main" id="{6833094E-FC94-F661-7F1D-2879147DD60E}"/>
                      </a:ext>
                    </a:extLst>
                  </p:cNvPr>
                  <p:cNvGrpSpPr/>
                  <p:nvPr/>
                </p:nvGrpSpPr>
                <p:grpSpPr>
                  <a:xfrm>
                    <a:off x="7377584" y="4187688"/>
                    <a:ext cx="622379" cy="523410"/>
                    <a:chOff x="1505367" y="3287062"/>
                    <a:chExt cx="646866" cy="523410"/>
                  </a:xfrm>
                </p:grpSpPr>
                <p:sp>
                  <p:nvSpPr>
                    <p:cNvPr id="146" name="梯形 145">
                      <a:extLst>
                        <a:ext uri="{FF2B5EF4-FFF2-40B4-BE49-F238E27FC236}">
                          <a16:creationId xmlns:a16="http://schemas.microsoft.com/office/drawing/2014/main" id="{4A88CC40-E017-ADD2-AC55-8E9B26587408}"/>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7" name="矩形 146">
                      <a:extLst>
                        <a:ext uri="{FF2B5EF4-FFF2-40B4-BE49-F238E27FC236}">
                          <a16:creationId xmlns:a16="http://schemas.microsoft.com/office/drawing/2014/main" id="{18F6BFC0-4D72-07FE-535D-FDBE90DDB1F8}"/>
                        </a:ext>
                      </a:extLst>
                    </p:cNvPr>
                    <p:cNvSpPr/>
                    <p:nvPr/>
                  </p:nvSpPr>
                  <p:spPr>
                    <a:xfrm>
                      <a:off x="1530350" y="3723275"/>
                      <a:ext cx="596899" cy="8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矩形 143">
                    <a:extLst>
                      <a:ext uri="{FF2B5EF4-FFF2-40B4-BE49-F238E27FC236}">
                        <a16:creationId xmlns:a16="http://schemas.microsoft.com/office/drawing/2014/main" id="{7CBD274B-E6A6-1420-5822-9DCA29DE44AC}"/>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id="{E694CA01-D5FD-DCBA-F524-947200649F9E}"/>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09" name="群組 108">
                <a:extLst>
                  <a:ext uri="{FF2B5EF4-FFF2-40B4-BE49-F238E27FC236}">
                    <a16:creationId xmlns:a16="http://schemas.microsoft.com/office/drawing/2014/main" id="{3FCCE943-3023-C8C5-B9B6-DFFC27431D25}"/>
                  </a:ext>
                </a:extLst>
              </p:cNvPr>
              <p:cNvGrpSpPr/>
              <p:nvPr/>
            </p:nvGrpSpPr>
            <p:grpSpPr>
              <a:xfrm>
                <a:off x="3835643" y="1828796"/>
                <a:ext cx="946151" cy="567818"/>
                <a:chOff x="1750267" y="2441405"/>
                <a:chExt cx="946151" cy="567818"/>
              </a:xfrm>
            </p:grpSpPr>
            <p:cxnSp>
              <p:nvCxnSpPr>
                <p:cNvPr id="134" name="直線接點 133">
                  <a:extLst>
                    <a:ext uri="{FF2B5EF4-FFF2-40B4-BE49-F238E27FC236}">
                      <a16:creationId xmlns:a16="http://schemas.microsoft.com/office/drawing/2014/main" id="{1910E73D-4407-9F1B-530B-0D6050F80C19}"/>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5" name="群組 134">
                  <a:extLst>
                    <a:ext uri="{FF2B5EF4-FFF2-40B4-BE49-F238E27FC236}">
                      <a16:creationId xmlns:a16="http://schemas.microsoft.com/office/drawing/2014/main" id="{79D70269-3BC6-0142-E9EC-A0018EAAC009}"/>
                    </a:ext>
                  </a:extLst>
                </p:cNvPr>
                <p:cNvGrpSpPr/>
                <p:nvPr/>
              </p:nvGrpSpPr>
              <p:grpSpPr>
                <a:xfrm>
                  <a:off x="1860803" y="2441405"/>
                  <a:ext cx="667512" cy="567818"/>
                  <a:chOff x="7377584" y="4187688"/>
                  <a:chExt cx="622379" cy="567818"/>
                </a:xfrm>
              </p:grpSpPr>
              <p:grpSp>
                <p:nvGrpSpPr>
                  <p:cNvPr id="136" name="群組 135">
                    <a:extLst>
                      <a:ext uri="{FF2B5EF4-FFF2-40B4-BE49-F238E27FC236}">
                        <a16:creationId xmlns:a16="http://schemas.microsoft.com/office/drawing/2014/main" id="{CC621A7D-821B-9C17-2F4A-33F0764119E9}"/>
                      </a:ext>
                    </a:extLst>
                  </p:cNvPr>
                  <p:cNvGrpSpPr/>
                  <p:nvPr/>
                </p:nvGrpSpPr>
                <p:grpSpPr>
                  <a:xfrm>
                    <a:off x="7377584" y="4187688"/>
                    <a:ext cx="622379" cy="567818"/>
                    <a:chOff x="1505367" y="3287062"/>
                    <a:chExt cx="646866" cy="567818"/>
                  </a:xfrm>
                </p:grpSpPr>
                <p:sp>
                  <p:nvSpPr>
                    <p:cNvPr id="139" name="梯形 138">
                      <a:extLst>
                        <a:ext uri="{FF2B5EF4-FFF2-40B4-BE49-F238E27FC236}">
                          <a16:creationId xmlns:a16="http://schemas.microsoft.com/office/drawing/2014/main" id="{68BA510F-01EB-1699-DAFE-B0441AA964DA}"/>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矩形 139">
                      <a:extLst>
                        <a:ext uri="{FF2B5EF4-FFF2-40B4-BE49-F238E27FC236}">
                          <a16:creationId xmlns:a16="http://schemas.microsoft.com/office/drawing/2014/main" id="{64202CFC-B9A1-9696-82C2-E634505C5FA4}"/>
                        </a:ext>
                      </a:extLst>
                    </p:cNvPr>
                    <p:cNvSpPr/>
                    <p:nvPr/>
                  </p:nvSpPr>
                  <p:spPr>
                    <a:xfrm>
                      <a:off x="1530350" y="3723275"/>
                      <a:ext cx="596899" cy="131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7" name="矩形 136">
                    <a:extLst>
                      <a:ext uri="{FF2B5EF4-FFF2-40B4-BE49-F238E27FC236}">
                        <a16:creationId xmlns:a16="http://schemas.microsoft.com/office/drawing/2014/main" id="{FE1F352C-8782-F0C4-3A3F-7AC5037C7808}"/>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矩形 137">
                    <a:extLst>
                      <a:ext uri="{FF2B5EF4-FFF2-40B4-BE49-F238E27FC236}">
                        <a16:creationId xmlns:a16="http://schemas.microsoft.com/office/drawing/2014/main" id="{54E93AB5-E7B5-6D86-2696-81E5C0108D0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10" name="群組 109">
                <a:extLst>
                  <a:ext uri="{FF2B5EF4-FFF2-40B4-BE49-F238E27FC236}">
                    <a16:creationId xmlns:a16="http://schemas.microsoft.com/office/drawing/2014/main" id="{6A6D8F2E-55CD-2B50-7CF2-FDF63CD6BD34}"/>
                  </a:ext>
                </a:extLst>
              </p:cNvPr>
              <p:cNvGrpSpPr/>
              <p:nvPr/>
            </p:nvGrpSpPr>
            <p:grpSpPr>
              <a:xfrm>
                <a:off x="4662665" y="1828797"/>
                <a:ext cx="946151" cy="564955"/>
                <a:chOff x="1750267" y="2441405"/>
                <a:chExt cx="946151" cy="564955"/>
              </a:xfrm>
            </p:grpSpPr>
            <p:cxnSp>
              <p:nvCxnSpPr>
                <p:cNvPr id="127" name="直線接點 126">
                  <a:extLst>
                    <a:ext uri="{FF2B5EF4-FFF2-40B4-BE49-F238E27FC236}">
                      <a16:creationId xmlns:a16="http://schemas.microsoft.com/office/drawing/2014/main" id="{51C0BBEC-9A96-9652-C50E-D75E040A60A8}"/>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023D64E1-8601-6F15-84B1-96858F8C017D}"/>
                    </a:ext>
                  </a:extLst>
                </p:cNvPr>
                <p:cNvGrpSpPr/>
                <p:nvPr/>
              </p:nvGrpSpPr>
              <p:grpSpPr>
                <a:xfrm>
                  <a:off x="1860803" y="2441405"/>
                  <a:ext cx="667512" cy="564955"/>
                  <a:chOff x="7377584" y="4187688"/>
                  <a:chExt cx="622379" cy="564955"/>
                </a:xfrm>
              </p:grpSpPr>
              <p:grpSp>
                <p:nvGrpSpPr>
                  <p:cNvPr id="129" name="群組 128">
                    <a:extLst>
                      <a:ext uri="{FF2B5EF4-FFF2-40B4-BE49-F238E27FC236}">
                        <a16:creationId xmlns:a16="http://schemas.microsoft.com/office/drawing/2014/main" id="{7F16C4D2-07DB-7EDF-CCCF-D635C3FBD930}"/>
                      </a:ext>
                    </a:extLst>
                  </p:cNvPr>
                  <p:cNvGrpSpPr/>
                  <p:nvPr/>
                </p:nvGrpSpPr>
                <p:grpSpPr>
                  <a:xfrm>
                    <a:off x="7377584" y="4187688"/>
                    <a:ext cx="622379" cy="507202"/>
                    <a:chOff x="1505367" y="3287062"/>
                    <a:chExt cx="646866" cy="507202"/>
                  </a:xfrm>
                </p:grpSpPr>
                <p:sp>
                  <p:nvSpPr>
                    <p:cNvPr id="132" name="梯形 131">
                      <a:extLst>
                        <a:ext uri="{FF2B5EF4-FFF2-40B4-BE49-F238E27FC236}">
                          <a16:creationId xmlns:a16="http://schemas.microsoft.com/office/drawing/2014/main" id="{6C9DD4D1-1A10-CE72-5B23-A0BD19363823}"/>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3" name="矩形 132">
                      <a:extLst>
                        <a:ext uri="{FF2B5EF4-FFF2-40B4-BE49-F238E27FC236}">
                          <a16:creationId xmlns:a16="http://schemas.microsoft.com/office/drawing/2014/main" id="{DC1BD74F-1B49-9062-C4E5-4B35DE37F325}"/>
                        </a:ext>
                      </a:extLst>
                    </p:cNvPr>
                    <p:cNvSpPr/>
                    <p:nvPr/>
                  </p:nvSpPr>
                  <p:spPr>
                    <a:xfrm>
                      <a:off x="1530350" y="3723276"/>
                      <a:ext cx="596899" cy="7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0" name="矩形 129">
                    <a:extLst>
                      <a:ext uri="{FF2B5EF4-FFF2-40B4-BE49-F238E27FC236}">
                        <a16:creationId xmlns:a16="http://schemas.microsoft.com/office/drawing/2014/main" id="{B1B09448-B3ED-8F47-27F2-5BF3E24D0F10}"/>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a:extLst>
                      <a:ext uri="{FF2B5EF4-FFF2-40B4-BE49-F238E27FC236}">
                        <a16:creationId xmlns:a16="http://schemas.microsoft.com/office/drawing/2014/main" id="{7CDA6C21-A980-738C-699D-139B3F76CBE8}"/>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21" name="群組 120">
                <a:extLst>
                  <a:ext uri="{FF2B5EF4-FFF2-40B4-BE49-F238E27FC236}">
                    <a16:creationId xmlns:a16="http://schemas.microsoft.com/office/drawing/2014/main" id="{A629338A-83D9-DC26-30CF-BBF49D93BD7A}"/>
                  </a:ext>
                </a:extLst>
              </p:cNvPr>
              <p:cNvGrpSpPr/>
              <p:nvPr/>
            </p:nvGrpSpPr>
            <p:grpSpPr>
              <a:xfrm>
                <a:off x="5617226" y="2189924"/>
                <a:ext cx="621379" cy="203829"/>
                <a:chOff x="7396559" y="4548814"/>
                <a:chExt cx="579365" cy="203829"/>
              </a:xfrm>
            </p:grpSpPr>
            <p:sp>
              <p:nvSpPr>
                <p:cNvPr id="126" name="矩形 125">
                  <a:extLst>
                    <a:ext uri="{FF2B5EF4-FFF2-40B4-BE49-F238E27FC236}">
                      <a16:creationId xmlns:a16="http://schemas.microsoft.com/office/drawing/2014/main" id="{056D8384-F381-F5EE-4CC7-44C7038E6204}"/>
                    </a:ext>
                  </a:extLst>
                </p:cNvPr>
                <p:cNvSpPr/>
                <p:nvPr/>
              </p:nvSpPr>
              <p:spPr>
                <a:xfrm>
                  <a:off x="7401621" y="4623902"/>
                  <a:ext cx="574303" cy="8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122">
                  <a:extLst>
                    <a:ext uri="{FF2B5EF4-FFF2-40B4-BE49-F238E27FC236}">
                      <a16:creationId xmlns:a16="http://schemas.microsoft.com/office/drawing/2014/main" id="{D04180CE-6D8B-3967-10BE-69E36DD07004}"/>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2" name="群組 111">
                <a:extLst>
                  <a:ext uri="{FF2B5EF4-FFF2-40B4-BE49-F238E27FC236}">
                    <a16:creationId xmlns:a16="http://schemas.microsoft.com/office/drawing/2014/main" id="{A6ABA638-4B4E-2A8E-0A45-154E627741A3}"/>
                  </a:ext>
                </a:extLst>
              </p:cNvPr>
              <p:cNvGrpSpPr/>
              <p:nvPr/>
            </p:nvGrpSpPr>
            <p:grpSpPr>
              <a:xfrm>
                <a:off x="1369896" y="1828794"/>
                <a:ext cx="946151" cy="567822"/>
                <a:chOff x="1750267" y="2441405"/>
                <a:chExt cx="946151" cy="567822"/>
              </a:xfrm>
            </p:grpSpPr>
            <p:cxnSp>
              <p:nvCxnSpPr>
                <p:cNvPr id="113" name="直線接點 112">
                  <a:extLst>
                    <a:ext uri="{FF2B5EF4-FFF2-40B4-BE49-F238E27FC236}">
                      <a16:creationId xmlns:a16="http://schemas.microsoft.com/office/drawing/2014/main" id="{343A62E5-A02C-43FE-4770-6622FA3A02C8}"/>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4" name="群組 113">
                  <a:extLst>
                    <a:ext uri="{FF2B5EF4-FFF2-40B4-BE49-F238E27FC236}">
                      <a16:creationId xmlns:a16="http://schemas.microsoft.com/office/drawing/2014/main" id="{B28903EC-C72E-4BE9-681E-88033FCFCC8C}"/>
                    </a:ext>
                  </a:extLst>
                </p:cNvPr>
                <p:cNvGrpSpPr/>
                <p:nvPr/>
              </p:nvGrpSpPr>
              <p:grpSpPr>
                <a:xfrm>
                  <a:off x="1860803" y="2441405"/>
                  <a:ext cx="667512" cy="567822"/>
                  <a:chOff x="7377584" y="4187688"/>
                  <a:chExt cx="622379" cy="567822"/>
                </a:xfrm>
              </p:grpSpPr>
              <p:grpSp>
                <p:nvGrpSpPr>
                  <p:cNvPr id="115" name="群組 114">
                    <a:extLst>
                      <a:ext uri="{FF2B5EF4-FFF2-40B4-BE49-F238E27FC236}">
                        <a16:creationId xmlns:a16="http://schemas.microsoft.com/office/drawing/2014/main" id="{AB73D2B0-399D-22F3-06BB-07CBDD1B9AAB}"/>
                      </a:ext>
                    </a:extLst>
                  </p:cNvPr>
                  <p:cNvGrpSpPr/>
                  <p:nvPr/>
                </p:nvGrpSpPr>
                <p:grpSpPr>
                  <a:xfrm>
                    <a:off x="7377584" y="4187688"/>
                    <a:ext cx="622379" cy="567822"/>
                    <a:chOff x="1505367" y="3287062"/>
                    <a:chExt cx="646866" cy="567822"/>
                  </a:xfrm>
                </p:grpSpPr>
                <p:sp>
                  <p:nvSpPr>
                    <p:cNvPr id="118" name="梯形 117">
                      <a:extLst>
                        <a:ext uri="{FF2B5EF4-FFF2-40B4-BE49-F238E27FC236}">
                          <a16:creationId xmlns:a16="http://schemas.microsoft.com/office/drawing/2014/main" id="{83160EFD-0382-7477-4E1D-7195A1EDC0A4}"/>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矩形 118">
                      <a:extLst>
                        <a:ext uri="{FF2B5EF4-FFF2-40B4-BE49-F238E27FC236}">
                          <a16:creationId xmlns:a16="http://schemas.microsoft.com/office/drawing/2014/main" id="{B7D5554E-60A7-D35E-FE45-03347F7A953C}"/>
                        </a:ext>
                      </a:extLst>
                    </p:cNvPr>
                    <p:cNvSpPr/>
                    <p:nvPr/>
                  </p:nvSpPr>
                  <p:spPr>
                    <a:xfrm>
                      <a:off x="1530350" y="3723276"/>
                      <a:ext cx="596899" cy="13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6" name="矩形 115">
                    <a:extLst>
                      <a:ext uri="{FF2B5EF4-FFF2-40B4-BE49-F238E27FC236}">
                        <a16:creationId xmlns:a16="http://schemas.microsoft.com/office/drawing/2014/main" id="{9A4B955B-5742-29B3-8781-5330D2141F4B}"/>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7136A6E8-A759-3C7D-80DD-DFCFD6B2550D}"/>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281" name="文字方塊 280">
              <a:extLst>
                <a:ext uri="{FF2B5EF4-FFF2-40B4-BE49-F238E27FC236}">
                  <a16:creationId xmlns:a16="http://schemas.microsoft.com/office/drawing/2014/main" id="{444F39CD-4C8E-BF5C-D813-057EE8079305}"/>
                </a:ext>
              </a:extLst>
            </p:cNvPr>
            <p:cNvSpPr txBox="1"/>
            <p:nvPr/>
          </p:nvSpPr>
          <p:spPr>
            <a:xfrm>
              <a:off x="7580060" y="1846187"/>
              <a:ext cx="420776" cy="369332"/>
            </a:xfrm>
            <a:prstGeom prst="rect">
              <a:avLst/>
            </a:prstGeom>
            <a:noFill/>
          </p:spPr>
          <p:txBody>
            <a:bodyPr wrap="square" rtlCol="0">
              <a:spAutoFit/>
            </a:bodyPr>
            <a:lstStyle/>
            <a:p>
              <a:r>
                <a:rPr lang="en-US" altLang="zh-TW" dirty="0"/>
                <a:t>t0</a:t>
              </a:r>
              <a:endParaRPr lang="zh-TW" altLang="en-US" dirty="0"/>
            </a:p>
          </p:txBody>
        </p:sp>
        <p:sp>
          <p:nvSpPr>
            <p:cNvPr id="282" name="文字方塊 281">
              <a:extLst>
                <a:ext uri="{FF2B5EF4-FFF2-40B4-BE49-F238E27FC236}">
                  <a16:creationId xmlns:a16="http://schemas.microsoft.com/office/drawing/2014/main" id="{4CA14820-9980-A746-9EAD-045F44D2666B}"/>
                </a:ext>
              </a:extLst>
            </p:cNvPr>
            <p:cNvSpPr txBox="1"/>
            <p:nvPr/>
          </p:nvSpPr>
          <p:spPr>
            <a:xfrm>
              <a:off x="8407900" y="1856680"/>
              <a:ext cx="420776" cy="369332"/>
            </a:xfrm>
            <a:prstGeom prst="rect">
              <a:avLst/>
            </a:prstGeom>
            <a:noFill/>
          </p:spPr>
          <p:txBody>
            <a:bodyPr wrap="square" rtlCol="0">
              <a:spAutoFit/>
            </a:bodyPr>
            <a:lstStyle/>
            <a:p>
              <a:r>
                <a:rPr lang="en-US" altLang="zh-TW" dirty="0"/>
                <a:t>t1</a:t>
              </a:r>
              <a:endParaRPr lang="zh-TW" altLang="en-US" dirty="0"/>
            </a:p>
          </p:txBody>
        </p:sp>
      </p:grpSp>
      <p:grpSp>
        <p:nvGrpSpPr>
          <p:cNvPr id="286" name="群組 285">
            <a:extLst>
              <a:ext uri="{FF2B5EF4-FFF2-40B4-BE49-F238E27FC236}">
                <a16:creationId xmlns:a16="http://schemas.microsoft.com/office/drawing/2014/main" id="{1C4C6409-7752-0D86-60AB-B119A367B5B0}"/>
              </a:ext>
            </a:extLst>
          </p:cNvPr>
          <p:cNvGrpSpPr/>
          <p:nvPr/>
        </p:nvGrpSpPr>
        <p:grpSpPr>
          <a:xfrm>
            <a:off x="8168564" y="2733793"/>
            <a:ext cx="3472693" cy="588809"/>
            <a:chOff x="7727832" y="2743200"/>
            <a:chExt cx="3472693" cy="588809"/>
          </a:xfrm>
        </p:grpSpPr>
        <p:grpSp>
          <p:nvGrpSpPr>
            <p:cNvPr id="54" name="群組 53">
              <a:extLst>
                <a:ext uri="{FF2B5EF4-FFF2-40B4-BE49-F238E27FC236}">
                  <a16:creationId xmlns:a16="http://schemas.microsoft.com/office/drawing/2014/main" id="{75DBE341-F78F-4EA8-C02A-FED5847A1209}"/>
                </a:ext>
              </a:extLst>
            </p:cNvPr>
            <p:cNvGrpSpPr/>
            <p:nvPr/>
          </p:nvGrpSpPr>
          <p:grpSpPr>
            <a:xfrm>
              <a:off x="7727832" y="2743200"/>
              <a:ext cx="3472693" cy="588809"/>
              <a:chOff x="1369896" y="1828794"/>
              <a:chExt cx="3472693" cy="588809"/>
            </a:xfrm>
          </p:grpSpPr>
          <p:grpSp>
            <p:nvGrpSpPr>
              <p:cNvPr id="57" name="群組 56">
                <a:extLst>
                  <a:ext uri="{FF2B5EF4-FFF2-40B4-BE49-F238E27FC236}">
                    <a16:creationId xmlns:a16="http://schemas.microsoft.com/office/drawing/2014/main" id="{0EE2DB85-D23B-BD92-05F7-7E26F9517E7A}"/>
                  </a:ext>
                </a:extLst>
              </p:cNvPr>
              <p:cNvGrpSpPr/>
              <p:nvPr/>
            </p:nvGrpSpPr>
            <p:grpSpPr>
              <a:xfrm>
                <a:off x="2194409" y="1828795"/>
                <a:ext cx="946151" cy="588808"/>
                <a:chOff x="1750267" y="2441405"/>
                <a:chExt cx="946151" cy="588808"/>
              </a:xfrm>
            </p:grpSpPr>
            <p:cxnSp>
              <p:nvCxnSpPr>
                <p:cNvPr id="98" name="直線接點 97">
                  <a:extLst>
                    <a:ext uri="{FF2B5EF4-FFF2-40B4-BE49-F238E27FC236}">
                      <a16:creationId xmlns:a16="http://schemas.microsoft.com/office/drawing/2014/main" id="{F31DF0FC-2B4F-BB7D-4412-2BFBAF97F4C9}"/>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99" name="群組 98">
                  <a:extLst>
                    <a:ext uri="{FF2B5EF4-FFF2-40B4-BE49-F238E27FC236}">
                      <a16:creationId xmlns:a16="http://schemas.microsoft.com/office/drawing/2014/main" id="{8EDF4B39-99ED-F665-6AEA-5B68A2E8195D}"/>
                    </a:ext>
                  </a:extLst>
                </p:cNvPr>
                <p:cNvGrpSpPr/>
                <p:nvPr/>
              </p:nvGrpSpPr>
              <p:grpSpPr>
                <a:xfrm>
                  <a:off x="1860803" y="2441405"/>
                  <a:ext cx="667512" cy="588808"/>
                  <a:chOff x="7377584" y="4187688"/>
                  <a:chExt cx="622379" cy="588808"/>
                </a:xfrm>
              </p:grpSpPr>
              <p:grpSp>
                <p:nvGrpSpPr>
                  <p:cNvPr id="100" name="群組 99">
                    <a:extLst>
                      <a:ext uri="{FF2B5EF4-FFF2-40B4-BE49-F238E27FC236}">
                        <a16:creationId xmlns:a16="http://schemas.microsoft.com/office/drawing/2014/main" id="{35B21B48-B76C-73DC-F0B7-3D47302FB0A1}"/>
                      </a:ext>
                    </a:extLst>
                  </p:cNvPr>
                  <p:cNvGrpSpPr/>
                  <p:nvPr/>
                </p:nvGrpSpPr>
                <p:grpSpPr>
                  <a:xfrm>
                    <a:off x="7377584" y="4187688"/>
                    <a:ext cx="622379" cy="588808"/>
                    <a:chOff x="1505367" y="3287062"/>
                    <a:chExt cx="646866" cy="588808"/>
                  </a:xfrm>
                </p:grpSpPr>
                <p:sp>
                  <p:nvSpPr>
                    <p:cNvPr id="103" name="梯形 102">
                      <a:extLst>
                        <a:ext uri="{FF2B5EF4-FFF2-40B4-BE49-F238E27FC236}">
                          <a16:creationId xmlns:a16="http://schemas.microsoft.com/office/drawing/2014/main" id="{9D8070B5-CDA7-BA7B-ABE1-71FEA6F40034}"/>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 name="矩形 103">
                      <a:extLst>
                        <a:ext uri="{FF2B5EF4-FFF2-40B4-BE49-F238E27FC236}">
                          <a16:creationId xmlns:a16="http://schemas.microsoft.com/office/drawing/2014/main" id="{5B9CB1C3-CDF7-883D-357A-725F41249611}"/>
                        </a:ext>
                      </a:extLst>
                    </p:cNvPr>
                    <p:cNvSpPr/>
                    <p:nvPr/>
                  </p:nvSpPr>
                  <p:spPr>
                    <a:xfrm>
                      <a:off x="1530350" y="3723276"/>
                      <a:ext cx="596899" cy="152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1" name="矩形 100">
                    <a:extLst>
                      <a:ext uri="{FF2B5EF4-FFF2-40B4-BE49-F238E27FC236}">
                        <a16:creationId xmlns:a16="http://schemas.microsoft.com/office/drawing/2014/main" id="{9243DE3B-A120-9A4C-AFA7-C2849FC8739A}"/>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06F9F147-79D5-2B96-992C-ABEED9621968}"/>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8" name="群組 57">
                <a:extLst>
                  <a:ext uri="{FF2B5EF4-FFF2-40B4-BE49-F238E27FC236}">
                    <a16:creationId xmlns:a16="http://schemas.microsoft.com/office/drawing/2014/main" id="{D58AA1FE-73D2-08A3-10F7-E60C043D852F}"/>
                  </a:ext>
                </a:extLst>
              </p:cNvPr>
              <p:cNvGrpSpPr/>
              <p:nvPr/>
            </p:nvGrpSpPr>
            <p:grpSpPr>
              <a:xfrm>
                <a:off x="3018360" y="1828796"/>
                <a:ext cx="946151" cy="564955"/>
                <a:chOff x="1750267" y="2441405"/>
                <a:chExt cx="946151" cy="564955"/>
              </a:xfrm>
            </p:grpSpPr>
            <p:cxnSp>
              <p:nvCxnSpPr>
                <p:cNvPr id="91" name="直線接點 90">
                  <a:extLst>
                    <a:ext uri="{FF2B5EF4-FFF2-40B4-BE49-F238E27FC236}">
                      <a16:creationId xmlns:a16="http://schemas.microsoft.com/office/drawing/2014/main" id="{BB9EBCE8-60CA-3AF7-010D-DC4448E5C4EE}"/>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92" name="群組 91">
                  <a:extLst>
                    <a:ext uri="{FF2B5EF4-FFF2-40B4-BE49-F238E27FC236}">
                      <a16:creationId xmlns:a16="http://schemas.microsoft.com/office/drawing/2014/main" id="{7E9F9590-EE69-07BB-C6F4-C9AB9D54767B}"/>
                    </a:ext>
                  </a:extLst>
                </p:cNvPr>
                <p:cNvGrpSpPr/>
                <p:nvPr/>
              </p:nvGrpSpPr>
              <p:grpSpPr>
                <a:xfrm>
                  <a:off x="1860803" y="2441405"/>
                  <a:ext cx="667512" cy="564955"/>
                  <a:chOff x="7377584" y="4187688"/>
                  <a:chExt cx="622379" cy="564955"/>
                </a:xfrm>
              </p:grpSpPr>
              <p:grpSp>
                <p:nvGrpSpPr>
                  <p:cNvPr id="93" name="群組 92">
                    <a:extLst>
                      <a:ext uri="{FF2B5EF4-FFF2-40B4-BE49-F238E27FC236}">
                        <a16:creationId xmlns:a16="http://schemas.microsoft.com/office/drawing/2014/main" id="{FCB3E770-9CD8-D9CF-25DC-5CDC11198CF9}"/>
                      </a:ext>
                    </a:extLst>
                  </p:cNvPr>
                  <p:cNvGrpSpPr/>
                  <p:nvPr/>
                </p:nvGrpSpPr>
                <p:grpSpPr>
                  <a:xfrm>
                    <a:off x="7377584" y="4187688"/>
                    <a:ext cx="622379" cy="556174"/>
                    <a:chOff x="1505367" y="3287062"/>
                    <a:chExt cx="646866" cy="556174"/>
                  </a:xfrm>
                </p:grpSpPr>
                <p:sp>
                  <p:nvSpPr>
                    <p:cNvPr id="96" name="梯形 95">
                      <a:extLst>
                        <a:ext uri="{FF2B5EF4-FFF2-40B4-BE49-F238E27FC236}">
                          <a16:creationId xmlns:a16="http://schemas.microsoft.com/office/drawing/2014/main" id="{EE1AD552-9A93-344D-3F9D-488E3EEDB7B7}"/>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 name="矩形 96">
                      <a:extLst>
                        <a:ext uri="{FF2B5EF4-FFF2-40B4-BE49-F238E27FC236}">
                          <a16:creationId xmlns:a16="http://schemas.microsoft.com/office/drawing/2014/main" id="{BA614204-9A49-3A3D-5E9E-C3E5FDC3EAD5}"/>
                        </a:ext>
                      </a:extLst>
                    </p:cNvPr>
                    <p:cNvSpPr/>
                    <p:nvPr/>
                  </p:nvSpPr>
                  <p:spPr>
                    <a:xfrm>
                      <a:off x="1530350" y="3723275"/>
                      <a:ext cx="596899" cy="119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4" name="矩形 93">
                    <a:extLst>
                      <a:ext uri="{FF2B5EF4-FFF2-40B4-BE49-F238E27FC236}">
                        <a16:creationId xmlns:a16="http://schemas.microsoft.com/office/drawing/2014/main" id="{A3D588CE-E4AB-B0B9-27D1-22CD7B2AA11A}"/>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a:extLst>
                      <a:ext uri="{FF2B5EF4-FFF2-40B4-BE49-F238E27FC236}">
                        <a16:creationId xmlns:a16="http://schemas.microsoft.com/office/drawing/2014/main" id="{994FB44A-EF98-10E3-3177-76B52BD973E5}"/>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9" name="群組 58">
                <a:extLst>
                  <a:ext uri="{FF2B5EF4-FFF2-40B4-BE49-F238E27FC236}">
                    <a16:creationId xmlns:a16="http://schemas.microsoft.com/office/drawing/2014/main" id="{13F78F12-CE1B-B175-42CE-92F03C6FAB91}"/>
                  </a:ext>
                </a:extLst>
              </p:cNvPr>
              <p:cNvGrpSpPr/>
              <p:nvPr/>
            </p:nvGrpSpPr>
            <p:grpSpPr>
              <a:xfrm>
                <a:off x="3835643" y="1828796"/>
                <a:ext cx="946151" cy="567820"/>
                <a:chOff x="1750267" y="2441405"/>
                <a:chExt cx="946151" cy="567820"/>
              </a:xfrm>
            </p:grpSpPr>
            <p:cxnSp>
              <p:nvCxnSpPr>
                <p:cNvPr id="84" name="直線接點 83">
                  <a:extLst>
                    <a:ext uri="{FF2B5EF4-FFF2-40B4-BE49-F238E27FC236}">
                      <a16:creationId xmlns:a16="http://schemas.microsoft.com/office/drawing/2014/main" id="{A440B3FB-892D-A1E3-2C65-7CB8406314F8}"/>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5" name="群組 84">
                  <a:extLst>
                    <a:ext uri="{FF2B5EF4-FFF2-40B4-BE49-F238E27FC236}">
                      <a16:creationId xmlns:a16="http://schemas.microsoft.com/office/drawing/2014/main" id="{77CA5672-336A-E308-7FB2-182E963F27D9}"/>
                    </a:ext>
                  </a:extLst>
                </p:cNvPr>
                <p:cNvGrpSpPr/>
                <p:nvPr/>
              </p:nvGrpSpPr>
              <p:grpSpPr>
                <a:xfrm>
                  <a:off x="1860803" y="2441405"/>
                  <a:ext cx="667512" cy="567820"/>
                  <a:chOff x="7377584" y="4187688"/>
                  <a:chExt cx="622379" cy="567820"/>
                </a:xfrm>
              </p:grpSpPr>
              <p:grpSp>
                <p:nvGrpSpPr>
                  <p:cNvPr id="86" name="群組 85">
                    <a:extLst>
                      <a:ext uri="{FF2B5EF4-FFF2-40B4-BE49-F238E27FC236}">
                        <a16:creationId xmlns:a16="http://schemas.microsoft.com/office/drawing/2014/main" id="{51A0A366-B84B-5399-C4F1-AAF792EF177C}"/>
                      </a:ext>
                    </a:extLst>
                  </p:cNvPr>
                  <p:cNvGrpSpPr/>
                  <p:nvPr/>
                </p:nvGrpSpPr>
                <p:grpSpPr>
                  <a:xfrm>
                    <a:off x="7377584" y="4187688"/>
                    <a:ext cx="622379" cy="567820"/>
                    <a:chOff x="1505367" y="3287062"/>
                    <a:chExt cx="646866" cy="567820"/>
                  </a:xfrm>
                </p:grpSpPr>
                <p:sp>
                  <p:nvSpPr>
                    <p:cNvPr id="89" name="梯形 88">
                      <a:extLst>
                        <a:ext uri="{FF2B5EF4-FFF2-40B4-BE49-F238E27FC236}">
                          <a16:creationId xmlns:a16="http://schemas.microsoft.com/office/drawing/2014/main" id="{91B030F3-C3D3-1E4B-1C18-61BDC35A29FF}"/>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矩形 89">
                      <a:extLst>
                        <a:ext uri="{FF2B5EF4-FFF2-40B4-BE49-F238E27FC236}">
                          <a16:creationId xmlns:a16="http://schemas.microsoft.com/office/drawing/2014/main" id="{4DED4538-30DF-0889-2DED-6C848282C6D7}"/>
                        </a:ext>
                      </a:extLst>
                    </p:cNvPr>
                    <p:cNvSpPr/>
                    <p:nvPr/>
                  </p:nvSpPr>
                  <p:spPr>
                    <a:xfrm>
                      <a:off x="1530350" y="3723275"/>
                      <a:ext cx="596899" cy="131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86">
                    <a:extLst>
                      <a:ext uri="{FF2B5EF4-FFF2-40B4-BE49-F238E27FC236}">
                        <a16:creationId xmlns:a16="http://schemas.microsoft.com/office/drawing/2014/main" id="{4B208039-20A8-EA98-AD38-5D60C4FC0B10}"/>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A3E3B246-A56E-7DEF-1C9C-69DB0D8B2198}"/>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0" name="矩形 79">
                <a:extLst>
                  <a:ext uri="{FF2B5EF4-FFF2-40B4-BE49-F238E27FC236}">
                    <a16:creationId xmlns:a16="http://schemas.microsoft.com/office/drawing/2014/main" id="{323833C8-8283-1862-B1A9-5CEBCC29653E}"/>
                  </a:ext>
                </a:extLst>
              </p:cNvPr>
              <p:cNvSpPr/>
              <p:nvPr/>
            </p:nvSpPr>
            <p:spPr>
              <a:xfrm rot="6240000">
                <a:off x="4716157" y="2267320"/>
                <a:ext cx="203829" cy="49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2" name="群組 61">
                <a:extLst>
                  <a:ext uri="{FF2B5EF4-FFF2-40B4-BE49-F238E27FC236}">
                    <a16:creationId xmlns:a16="http://schemas.microsoft.com/office/drawing/2014/main" id="{64C4ACAB-0C75-2B15-118A-B0CA78B6CFC4}"/>
                  </a:ext>
                </a:extLst>
              </p:cNvPr>
              <p:cNvGrpSpPr/>
              <p:nvPr/>
            </p:nvGrpSpPr>
            <p:grpSpPr>
              <a:xfrm>
                <a:off x="1369896" y="1828794"/>
                <a:ext cx="946151" cy="588806"/>
                <a:chOff x="1750267" y="2441405"/>
                <a:chExt cx="946151" cy="588806"/>
              </a:xfrm>
            </p:grpSpPr>
            <p:cxnSp>
              <p:nvCxnSpPr>
                <p:cNvPr id="63" name="直線接點 62">
                  <a:extLst>
                    <a:ext uri="{FF2B5EF4-FFF2-40B4-BE49-F238E27FC236}">
                      <a16:creationId xmlns:a16="http://schemas.microsoft.com/office/drawing/2014/main" id="{0B7D5E31-1F50-3A17-D975-500A1C8018BF}"/>
                    </a:ext>
                  </a:extLst>
                </p:cNvPr>
                <p:cNvCxnSpPr>
                  <a:cxnSpLocks/>
                </p:cNvCxnSpPr>
                <p:nvPr/>
              </p:nvCxnSpPr>
              <p:spPr>
                <a:xfrm>
                  <a:off x="1750267" y="2898604"/>
                  <a:ext cx="94615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079C11F0-4F76-6E15-50E9-5FE69F388778}"/>
                    </a:ext>
                  </a:extLst>
                </p:cNvPr>
                <p:cNvGrpSpPr/>
                <p:nvPr/>
              </p:nvGrpSpPr>
              <p:grpSpPr>
                <a:xfrm>
                  <a:off x="1860803" y="2441405"/>
                  <a:ext cx="667512" cy="588806"/>
                  <a:chOff x="7377584" y="4187688"/>
                  <a:chExt cx="622379" cy="588806"/>
                </a:xfrm>
              </p:grpSpPr>
              <p:grpSp>
                <p:nvGrpSpPr>
                  <p:cNvPr id="65" name="群組 64">
                    <a:extLst>
                      <a:ext uri="{FF2B5EF4-FFF2-40B4-BE49-F238E27FC236}">
                        <a16:creationId xmlns:a16="http://schemas.microsoft.com/office/drawing/2014/main" id="{1E2AC5F1-A542-5E8C-2378-110DA8A21D28}"/>
                      </a:ext>
                    </a:extLst>
                  </p:cNvPr>
                  <p:cNvGrpSpPr/>
                  <p:nvPr/>
                </p:nvGrpSpPr>
                <p:grpSpPr>
                  <a:xfrm>
                    <a:off x="7377584" y="4187688"/>
                    <a:ext cx="622379" cy="588806"/>
                    <a:chOff x="1505367" y="3287062"/>
                    <a:chExt cx="646866" cy="588806"/>
                  </a:xfrm>
                </p:grpSpPr>
                <p:sp>
                  <p:nvSpPr>
                    <p:cNvPr id="68" name="梯形 67">
                      <a:extLst>
                        <a:ext uri="{FF2B5EF4-FFF2-40B4-BE49-F238E27FC236}">
                          <a16:creationId xmlns:a16="http://schemas.microsoft.com/office/drawing/2014/main" id="{5C432595-AA10-CB0C-70FA-47F6D41ADAA5}"/>
                        </a:ext>
                      </a:extLst>
                    </p:cNvPr>
                    <p:cNvSpPr/>
                    <p:nvPr/>
                  </p:nvSpPr>
                  <p:spPr>
                    <a:xfrm>
                      <a:off x="1505367" y="3287062"/>
                      <a:ext cx="646866" cy="457199"/>
                    </a:xfrm>
                    <a:prstGeom prst="trapezoid">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a:extLst>
                        <a:ext uri="{FF2B5EF4-FFF2-40B4-BE49-F238E27FC236}">
                          <a16:creationId xmlns:a16="http://schemas.microsoft.com/office/drawing/2014/main" id="{DE036992-6AAD-1CA4-1667-2319083C3BA0}"/>
                        </a:ext>
                      </a:extLst>
                    </p:cNvPr>
                    <p:cNvSpPr/>
                    <p:nvPr/>
                  </p:nvSpPr>
                  <p:spPr>
                    <a:xfrm>
                      <a:off x="1530350" y="3723275"/>
                      <a:ext cx="596899" cy="152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6" name="矩形 65">
                    <a:extLst>
                      <a:ext uri="{FF2B5EF4-FFF2-40B4-BE49-F238E27FC236}">
                        <a16:creationId xmlns:a16="http://schemas.microsoft.com/office/drawing/2014/main" id="{5E2B3237-6021-C972-3EB6-7675FD28242C}"/>
                      </a:ext>
                    </a:extLst>
                  </p:cNvPr>
                  <p:cNvSpPr/>
                  <p:nvPr/>
                </p:nvSpPr>
                <p:spPr>
                  <a:xfrm rot="6240000">
                    <a:off x="7317504" y="4627869"/>
                    <a:ext cx="20382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2763604-3978-2F28-3F00-3B5B497FD6C2}"/>
                      </a:ext>
                    </a:extLst>
                  </p:cNvPr>
                  <p:cNvSpPr/>
                  <p:nvPr/>
                </p:nvSpPr>
                <p:spPr>
                  <a:xfrm rot="15330876">
                    <a:off x="7854696" y="4627845"/>
                    <a:ext cx="2038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sp>
          <p:nvSpPr>
            <p:cNvPr id="283" name="文字方塊 282">
              <a:extLst>
                <a:ext uri="{FF2B5EF4-FFF2-40B4-BE49-F238E27FC236}">
                  <a16:creationId xmlns:a16="http://schemas.microsoft.com/office/drawing/2014/main" id="{1BD446BE-3FC3-C513-9854-3995483CDF69}"/>
                </a:ext>
              </a:extLst>
            </p:cNvPr>
            <p:cNvSpPr txBox="1"/>
            <p:nvPr/>
          </p:nvSpPr>
          <p:spPr>
            <a:xfrm>
              <a:off x="7995998" y="2756121"/>
              <a:ext cx="420776" cy="369332"/>
            </a:xfrm>
            <a:prstGeom prst="rect">
              <a:avLst/>
            </a:prstGeom>
            <a:noFill/>
          </p:spPr>
          <p:txBody>
            <a:bodyPr wrap="square" rtlCol="0">
              <a:spAutoFit/>
            </a:bodyPr>
            <a:lstStyle/>
            <a:p>
              <a:r>
                <a:rPr lang="en-US" altLang="zh-TW" dirty="0"/>
                <a:t>t0</a:t>
              </a:r>
              <a:endParaRPr lang="zh-TW" altLang="en-US" dirty="0"/>
            </a:p>
          </p:txBody>
        </p:sp>
        <p:sp>
          <p:nvSpPr>
            <p:cNvPr id="284" name="文字方塊 283">
              <a:extLst>
                <a:ext uri="{FF2B5EF4-FFF2-40B4-BE49-F238E27FC236}">
                  <a16:creationId xmlns:a16="http://schemas.microsoft.com/office/drawing/2014/main" id="{F499D672-269D-23AD-FC41-614F49E0F583}"/>
                </a:ext>
              </a:extLst>
            </p:cNvPr>
            <p:cNvSpPr txBox="1"/>
            <p:nvPr/>
          </p:nvSpPr>
          <p:spPr>
            <a:xfrm>
              <a:off x="8823838" y="2766614"/>
              <a:ext cx="420776" cy="369332"/>
            </a:xfrm>
            <a:prstGeom prst="rect">
              <a:avLst/>
            </a:prstGeom>
            <a:noFill/>
          </p:spPr>
          <p:txBody>
            <a:bodyPr wrap="square" rtlCol="0">
              <a:spAutoFit/>
            </a:bodyPr>
            <a:lstStyle/>
            <a:p>
              <a:r>
                <a:rPr lang="en-US" altLang="zh-TW" dirty="0"/>
                <a:t>t1</a:t>
              </a:r>
              <a:endParaRPr lang="zh-TW" altLang="en-US" dirty="0"/>
            </a:p>
          </p:txBody>
        </p:sp>
      </p:grpSp>
      <p:sp>
        <p:nvSpPr>
          <p:cNvPr id="287" name="箭號: 向右 286">
            <a:extLst>
              <a:ext uri="{FF2B5EF4-FFF2-40B4-BE49-F238E27FC236}">
                <a16:creationId xmlns:a16="http://schemas.microsoft.com/office/drawing/2014/main" id="{DEC72488-4FAB-E5AC-00DD-0536CFC56304}"/>
              </a:ext>
            </a:extLst>
          </p:cNvPr>
          <p:cNvSpPr/>
          <p:nvPr/>
        </p:nvSpPr>
        <p:spPr>
          <a:xfrm rot="10800000">
            <a:off x="3665487" y="2234215"/>
            <a:ext cx="499933" cy="32104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8" name="直線接點 287">
            <a:extLst>
              <a:ext uri="{FF2B5EF4-FFF2-40B4-BE49-F238E27FC236}">
                <a16:creationId xmlns:a16="http://schemas.microsoft.com/office/drawing/2014/main" id="{2A54BA7D-D1E2-286F-5175-D8F1CDD6127E}"/>
              </a:ext>
            </a:extLst>
          </p:cNvPr>
          <p:cNvCxnSpPr>
            <a:cxnSpLocks/>
          </p:cNvCxnSpPr>
          <p:nvPr/>
        </p:nvCxnSpPr>
        <p:spPr>
          <a:xfrm flipV="1">
            <a:off x="8108282" y="457200"/>
            <a:ext cx="0" cy="54864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89" name="箭號: 向右 288">
            <a:extLst>
              <a:ext uri="{FF2B5EF4-FFF2-40B4-BE49-F238E27FC236}">
                <a16:creationId xmlns:a16="http://schemas.microsoft.com/office/drawing/2014/main" id="{6D45D8E2-8964-BE91-0CFC-A112D6850517}"/>
              </a:ext>
            </a:extLst>
          </p:cNvPr>
          <p:cNvSpPr/>
          <p:nvPr/>
        </p:nvSpPr>
        <p:spPr>
          <a:xfrm rot="10800000">
            <a:off x="3665487" y="2702099"/>
            <a:ext cx="499933" cy="32104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7" name="直線接點 276">
            <a:extLst>
              <a:ext uri="{FF2B5EF4-FFF2-40B4-BE49-F238E27FC236}">
                <a16:creationId xmlns:a16="http://schemas.microsoft.com/office/drawing/2014/main" id="{752D8E4C-ABE5-4DD6-7A4B-8D579BDD722E}"/>
              </a:ext>
            </a:extLst>
          </p:cNvPr>
          <p:cNvCxnSpPr>
            <a:cxnSpLocks/>
          </p:cNvCxnSpPr>
          <p:nvPr/>
        </p:nvCxnSpPr>
        <p:spPr>
          <a:xfrm flipV="1">
            <a:off x="7298747" y="457200"/>
            <a:ext cx="0" cy="54864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90" name="箭號: 向右 289">
            <a:extLst>
              <a:ext uri="{FF2B5EF4-FFF2-40B4-BE49-F238E27FC236}">
                <a16:creationId xmlns:a16="http://schemas.microsoft.com/office/drawing/2014/main" id="{989CB63B-F2BB-281A-369A-C8B8C3EFEE19}"/>
              </a:ext>
            </a:extLst>
          </p:cNvPr>
          <p:cNvSpPr/>
          <p:nvPr/>
        </p:nvSpPr>
        <p:spPr>
          <a:xfrm rot="10800000">
            <a:off x="3665486" y="3521224"/>
            <a:ext cx="499933" cy="32104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1" name="直線接點 290">
            <a:extLst>
              <a:ext uri="{FF2B5EF4-FFF2-40B4-BE49-F238E27FC236}">
                <a16:creationId xmlns:a16="http://schemas.microsoft.com/office/drawing/2014/main" id="{66F6A80B-156E-20E9-3138-E3E657B00B92}"/>
              </a:ext>
            </a:extLst>
          </p:cNvPr>
          <p:cNvCxnSpPr>
            <a:cxnSpLocks/>
          </p:cNvCxnSpPr>
          <p:nvPr/>
        </p:nvCxnSpPr>
        <p:spPr>
          <a:xfrm flipV="1">
            <a:off x="6473952" y="457200"/>
            <a:ext cx="0" cy="54864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92" name="直線接點 291">
            <a:extLst>
              <a:ext uri="{FF2B5EF4-FFF2-40B4-BE49-F238E27FC236}">
                <a16:creationId xmlns:a16="http://schemas.microsoft.com/office/drawing/2014/main" id="{364F94D8-CD24-65E3-D0D0-98435A74DBEC}"/>
              </a:ext>
            </a:extLst>
          </p:cNvPr>
          <p:cNvCxnSpPr>
            <a:cxnSpLocks/>
          </p:cNvCxnSpPr>
          <p:nvPr/>
        </p:nvCxnSpPr>
        <p:spPr>
          <a:xfrm flipV="1">
            <a:off x="7562477" y="457200"/>
            <a:ext cx="0" cy="548640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93" name="直線接點 292">
            <a:extLst>
              <a:ext uri="{FF2B5EF4-FFF2-40B4-BE49-F238E27FC236}">
                <a16:creationId xmlns:a16="http://schemas.microsoft.com/office/drawing/2014/main" id="{B5288BEF-B199-9493-FDA7-6C69ED9CC23A}"/>
              </a:ext>
            </a:extLst>
          </p:cNvPr>
          <p:cNvCxnSpPr>
            <a:cxnSpLocks/>
          </p:cNvCxnSpPr>
          <p:nvPr/>
        </p:nvCxnSpPr>
        <p:spPr>
          <a:xfrm flipV="1">
            <a:off x="7973568" y="457200"/>
            <a:ext cx="0" cy="548640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94" name="直線接點 293">
            <a:extLst>
              <a:ext uri="{FF2B5EF4-FFF2-40B4-BE49-F238E27FC236}">
                <a16:creationId xmlns:a16="http://schemas.microsoft.com/office/drawing/2014/main" id="{18EB0C2F-3BA8-F02A-101C-51FDACCEAA9C}"/>
              </a:ext>
            </a:extLst>
          </p:cNvPr>
          <p:cNvCxnSpPr>
            <a:cxnSpLocks/>
          </p:cNvCxnSpPr>
          <p:nvPr/>
        </p:nvCxnSpPr>
        <p:spPr>
          <a:xfrm flipV="1">
            <a:off x="7772400" y="457200"/>
            <a:ext cx="0" cy="5486400"/>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95" name="箭號: 向右 294">
            <a:extLst>
              <a:ext uri="{FF2B5EF4-FFF2-40B4-BE49-F238E27FC236}">
                <a16:creationId xmlns:a16="http://schemas.microsoft.com/office/drawing/2014/main" id="{04EA61DA-AF6C-7912-91A1-849F7EBCE955}"/>
              </a:ext>
            </a:extLst>
          </p:cNvPr>
          <p:cNvSpPr/>
          <p:nvPr/>
        </p:nvSpPr>
        <p:spPr>
          <a:xfrm rot="10800000">
            <a:off x="3664089" y="4441685"/>
            <a:ext cx="499933" cy="32104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箭號: 向右 295">
            <a:extLst>
              <a:ext uri="{FF2B5EF4-FFF2-40B4-BE49-F238E27FC236}">
                <a16:creationId xmlns:a16="http://schemas.microsoft.com/office/drawing/2014/main" id="{826B6D26-AB18-2769-D549-08B0854ACE8D}"/>
              </a:ext>
            </a:extLst>
          </p:cNvPr>
          <p:cNvSpPr/>
          <p:nvPr/>
        </p:nvSpPr>
        <p:spPr>
          <a:xfrm rot="10800000">
            <a:off x="3664090" y="4933562"/>
            <a:ext cx="499933" cy="32104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37393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1.25E-6 -1.85185E-6 L -0.02122 -1.85185E-6 " pathEditMode="relative" rAng="0" ptsTypes="AA">
                                      <p:cBhvr>
                                        <p:cTn id="8" dur="2000" fill="hold"/>
                                        <p:tgtEl>
                                          <p:spTgt spid="285"/>
                                        </p:tgtEl>
                                        <p:attrNameLst>
                                          <p:attrName>ppt_x</p:attrName>
                                          <p:attrName>ppt_y</p:attrName>
                                        </p:attrNameLst>
                                      </p:cBhvr>
                                      <p:rCtr x="-1068" y="0"/>
                                    </p:animMotion>
                                  </p:childTnLst>
                                </p:cTn>
                              </p:par>
                              <p:par>
                                <p:cTn id="9" presetID="1" presetClass="entr" presetSubtype="0" fill="hold" nodeType="with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7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87"/>
                                        </p:tgtEl>
                                        <p:attrNameLst>
                                          <p:attrName>style.visibility</p:attrName>
                                        </p:attrNameLst>
                                      </p:cBhvr>
                                      <p:to>
                                        <p:strVal val="visible"/>
                                      </p:to>
                                    </p:set>
                                  </p:childTnLst>
                                </p:cTn>
                              </p:par>
                              <p:par>
                                <p:cTn id="17" presetID="42" presetClass="path" presetSubtype="0" accel="50000" decel="50000" fill="hold" nodeType="withEffect">
                                  <p:stCondLst>
                                    <p:cond delay="0"/>
                                  </p:stCondLst>
                                  <p:childTnLst>
                                    <p:animMotion origin="layout" path="M 2.08333E-7 4.81481E-6 L -0.02474 4.81481E-6 " pathEditMode="relative" rAng="0" ptsTypes="AA">
                                      <p:cBhvr>
                                        <p:cTn id="18" dur="2000" fill="hold"/>
                                        <p:tgtEl>
                                          <p:spTgt spid="286"/>
                                        </p:tgtEl>
                                        <p:attrNameLst>
                                          <p:attrName>ppt_x</p:attrName>
                                          <p:attrName>ppt_y</p:attrName>
                                        </p:attrNameLst>
                                      </p:cBhvr>
                                      <p:rCtr x="-1237" y="0"/>
                                    </p:animMotion>
                                  </p:childTnLst>
                                </p:cTn>
                              </p:par>
                              <p:par>
                                <p:cTn id="19" presetID="1" presetClass="entr" presetSubtype="0" fill="hold" nodeType="withEffect">
                                  <p:stCondLst>
                                    <p:cond delay="0"/>
                                  </p:stCondLst>
                                  <p:childTnLst>
                                    <p:set>
                                      <p:cBhvr>
                                        <p:cTn id="20" dur="1" fill="hold">
                                          <p:stCondLst>
                                            <p:cond delay="0"/>
                                          </p:stCondLst>
                                        </p:cTn>
                                        <p:tgtEl>
                                          <p:spTgt spid="2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8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8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89"/>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0.02474 4.81481E-6 L -0.08828 -0.0007 " pathEditMode="relative" rAng="0" ptsTypes="AA">
                                      <p:cBhvr>
                                        <p:cTn id="30" dur="2000" fill="hold"/>
                                        <p:tgtEl>
                                          <p:spTgt spid="286"/>
                                        </p:tgtEl>
                                        <p:attrNameLst>
                                          <p:attrName>ppt_x</p:attrName>
                                          <p:attrName>ppt_y</p:attrName>
                                        </p:attrNameLst>
                                      </p:cBhvr>
                                      <p:rCtr x="-3177" y="-46"/>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8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7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90"/>
                                        </p:tgtEl>
                                        <p:attrNameLst>
                                          <p:attrName>style.visibility</p:attrName>
                                        </p:attrNameLst>
                                      </p:cBhvr>
                                      <p:to>
                                        <p:strVal val="visible"/>
                                      </p:to>
                                    </p:set>
                                  </p:childTnLst>
                                </p:cTn>
                              </p:par>
                              <p:par>
                                <p:cTn id="39" presetID="42" presetClass="path" presetSubtype="0" accel="50000" decel="50000" fill="hold" nodeType="withEffect">
                                  <p:stCondLst>
                                    <p:cond delay="0"/>
                                  </p:stCondLst>
                                  <p:childTnLst>
                                    <p:animMotion origin="layout" path="M 3.95833E-6 -2.59259E-6 L -0.02748 -2.59259E-6 " pathEditMode="relative" rAng="0" ptsTypes="AA">
                                      <p:cBhvr>
                                        <p:cTn id="40" dur="2000" fill="hold"/>
                                        <p:tgtEl>
                                          <p:spTgt spid="157"/>
                                        </p:tgtEl>
                                        <p:attrNameLst>
                                          <p:attrName>ppt_x</p:attrName>
                                          <p:attrName>ppt_y</p:attrName>
                                        </p:attrNameLst>
                                      </p:cBhvr>
                                      <p:rCtr x="-1380" y="0"/>
                                    </p:animMotion>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0.02122 -1.85185E-6 L -0.08685 -1.85185E-6 " pathEditMode="relative" rAng="0" ptsTypes="AA">
                                      <p:cBhvr>
                                        <p:cTn id="44" dur="2000" fill="hold"/>
                                        <p:tgtEl>
                                          <p:spTgt spid="285"/>
                                        </p:tgtEl>
                                        <p:attrNameLst>
                                          <p:attrName>ppt_x</p:attrName>
                                          <p:attrName>ppt_y</p:attrName>
                                        </p:attrNameLst>
                                      </p:cBhvr>
                                      <p:rCtr x="-3281" y="0"/>
                                    </p:animMotion>
                                  </p:childTnLst>
                                </p:cTn>
                              </p:par>
                              <p:par>
                                <p:cTn id="45" presetID="1" presetClass="exit" presetSubtype="0" fill="hold" grpId="1" nodeType="withEffect">
                                  <p:stCondLst>
                                    <p:cond delay="0"/>
                                  </p:stCondLst>
                                  <p:childTnLst>
                                    <p:set>
                                      <p:cBhvr>
                                        <p:cTn id="46" dur="1" fill="hold">
                                          <p:stCondLst>
                                            <p:cond delay="0"/>
                                          </p:stCondLst>
                                        </p:cTn>
                                        <p:tgtEl>
                                          <p:spTgt spid="290"/>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0.08828 -0.0007 L -0.15612 -0.00093 " pathEditMode="relative" rAng="0" ptsTypes="AA">
                                      <p:cBhvr>
                                        <p:cTn id="48" dur="2000" fill="hold"/>
                                        <p:tgtEl>
                                          <p:spTgt spid="286"/>
                                        </p:tgtEl>
                                        <p:attrNameLst>
                                          <p:attrName>ppt_x</p:attrName>
                                          <p:attrName>ppt_y</p:attrName>
                                        </p:attrNameLst>
                                      </p:cBhvr>
                                      <p:rCtr x="-3398" y="-23"/>
                                    </p:animMotion>
                                  </p:childTnLst>
                                </p:cTn>
                              </p:par>
                              <p:par>
                                <p:cTn id="49" presetID="42" presetClass="path" presetSubtype="0" accel="50000" decel="50000" fill="hold" nodeType="withEffect">
                                  <p:stCondLst>
                                    <p:cond delay="0"/>
                                  </p:stCondLst>
                                  <p:childTnLst>
                                    <p:animMotion origin="layout" path="M -0.02748 -2.59259E-6 L -0.0974 -0.00092 " pathEditMode="relative" rAng="0" ptsTypes="AA">
                                      <p:cBhvr>
                                        <p:cTn id="50" dur="2000" fill="hold"/>
                                        <p:tgtEl>
                                          <p:spTgt spid="157"/>
                                        </p:tgtEl>
                                        <p:attrNameLst>
                                          <p:attrName>ppt_x</p:attrName>
                                          <p:attrName>ppt_y</p:attrName>
                                        </p:attrNameLst>
                                      </p:cBhvr>
                                      <p:rCtr x="-3503" y="-46"/>
                                    </p:animMotion>
                                  </p:childTnLst>
                                </p:cTn>
                              </p:par>
                              <p:par>
                                <p:cTn id="51" presetID="1" presetClass="entr" presetSubtype="0" fill="hold" nodeType="withEffect">
                                  <p:stCondLst>
                                    <p:cond delay="0"/>
                                  </p:stCondLst>
                                  <p:childTnLst>
                                    <p:set>
                                      <p:cBhvr>
                                        <p:cTn id="52" dur="1" fill="hold">
                                          <p:stCondLst>
                                            <p:cond delay="0"/>
                                          </p:stCondLst>
                                        </p:cTn>
                                        <p:tgtEl>
                                          <p:spTgt spid="2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7"/>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291"/>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9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36" grpId="0"/>
      <p:bldP spid="276" grpId="0" animBg="1"/>
      <p:bldP spid="276" grpId="1" animBg="1"/>
      <p:bldP spid="287" grpId="0" animBg="1"/>
      <p:bldP spid="287" grpId="1" animBg="1"/>
      <p:bldP spid="289" grpId="0" animBg="1"/>
      <p:bldP spid="289" grpId="1" animBg="1"/>
      <p:bldP spid="290" grpId="0" animBg="1"/>
      <p:bldP spid="290" grpId="1" animBg="1"/>
      <p:bldP spid="295" grpId="0" animBg="1"/>
      <p:bldP spid="295" grpId="1" animBg="1"/>
      <p:bldP spid="29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en-US" dirty="0" err="1"/>
              <a:t>MIG_Test</a:t>
            </a:r>
            <a:r>
              <a:rPr lang="en-US" dirty="0"/>
              <a:t> Lab</a:t>
            </a:r>
            <a:endParaRPr dirty="0"/>
          </a:p>
        </p:txBody>
      </p:sp>
      <p:sp>
        <p:nvSpPr>
          <p:cNvPr id="91" name="Google Shape;91;p1"/>
          <p:cNvSpPr txBox="1">
            <a:spLocks noGrp="1"/>
          </p:cNvSpPr>
          <p:nvPr>
            <p:ph type="subTitle" idx="1"/>
          </p:nvPr>
        </p:nvSpPr>
        <p:spPr>
          <a:xfrm>
            <a:off x="579121" y="4490866"/>
            <a:ext cx="7417990" cy="746318"/>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dirty="0"/>
              <a:t>2023</a:t>
            </a:r>
            <a:endParaRPr dirty="0"/>
          </a:p>
        </p:txBody>
      </p:sp>
    </p:spTree>
    <p:extLst>
      <p:ext uri="{BB962C8B-B14F-4D97-AF65-F5344CB8AC3E}">
        <p14:creationId xmlns:p14="http://schemas.microsoft.com/office/powerpoint/2010/main" val="353531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IP Example Design</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53</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6" name="圖片 5">
            <a:extLst>
              <a:ext uri="{FF2B5EF4-FFF2-40B4-BE49-F238E27FC236}">
                <a16:creationId xmlns:a16="http://schemas.microsoft.com/office/drawing/2014/main" id="{D2856114-AD02-8D76-20E2-82D8DED0158B}"/>
              </a:ext>
            </a:extLst>
          </p:cNvPr>
          <p:cNvPicPr>
            <a:picLocks noChangeAspect="1"/>
          </p:cNvPicPr>
          <p:nvPr/>
        </p:nvPicPr>
        <p:blipFill>
          <a:blip r:embed="rId4"/>
          <a:stretch>
            <a:fillRect/>
          </a:stretch>
        </p:blipFill>
        <p:spPr>
          <a:xfrm>
            <a:off x="735331" y="1271587"/>
            <a:ext cx="10877550" cy="4314825"/>
          </a:xfrm>
          <a:prstGeom prst="rect">
            <a:avLst/>
          </a:prstGeom>
        </p:spPr>
      </p:pic>
      <p:pic>
        <p:nvPicPr>
          <p:cNvPr id="5" name="圖片 4">
            <a:extLst>
              <a:ext uri="{FF2B5EF4-FFF2-40B4-BE49-F238E27FC236}">
                <a16:creationId xmlns:a16="http://schemas.microsoft.com/office/drawing/2014/main" id="{B7A9D96A-BD48-1EAB-582C-156D5E6A2F0C}"/>
              </a:ext>
            </a:extLst>
          </p:cNvPr>
          <p:cNvPicPr>
            <a:picLocks noChangeAspect="1"/>
          </p:cNvPicPr>
          <p:nvPr/>
        </p:nvPicPr>
        <p:blipFill>
          <a:blip r:embed="rId5"/>
          <a:stretch>
            <a:fillRect/>
          </a:stretch>
        </p:blipFill>
        <p:spPr>
          <a:xfrm>
            <a:off x="7578160" y="790763"/>
            <a:ext cx="3187881" cy="5572946"/>
          </a:xfrm>
          <a:prstGeom prst="rect">
            <a:avLst/>
          </a:prstGeom>
        </p:spPr>
      </p:pic>
    </p:spTree>
    <p:custDataLst>
      <p:tags r:id="rId1"/>
    </p:custDataLst>
    <p:extLst>
      <p:ext uri="{BB962C8B-B14F-4D97-AF65-F5344CB8AC3E}">
        <p14:creationId xmlns:p14="http://schemas.microsoft.com/office/powerpoint/2010/main" val="290495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Example Design</a:t>
            </a:r>
            <a:r>
              <a:rPr lang="zh-TW" altLang="en-US" dirty="0"/>
              <a:t> </a:t>
            </a:r>
            <a:r>
              <a:rPr lang="en-US" altLang="zh-TW" dirty="0"/>
              <a:t>Simulation</a:t>
            </a: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54</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7" name="圖片 6">
            <a:extLst>
              <a:ext uri="{FF2B5EF4-FFF2-40B4-BE49-F238E27FC236}">
                <a16:creationId xmlns:a16="http://schemas.microsoft.com/office/drawing/2014/main" id="{4B82EA08-B251-3E56-D3E7-02B3A87CBEEA}"/>
              </a:ext>
            </a:extLst>
          </p:cNvPr>
          <p:cNvPicPr>
            <a:picLocks noChangeAspect="1"/>
          </p:cNvPicPr>
          <p:nvPr/>
        </p:nvPicPr>
        <p:blipFill>
          <a:blip r:embed="rId4"/>
          <a:stretch>
            <a:fillRect/>
          </a:stretch>
        </p:blipFill>
        <p:spPr>
          <a:xfrm>
            <a:off x="640080" y="1371600"/>
            <a:ext cx="10972800" cy="3477681"/>
          </a:xfrm>
          <a:prstGeom prst="rect">
            <a:avLst/>
          </a:prstGeom>
        </p:spPr>
      </p:pic>
    </p:spTree>
    <p:custDataLst>
      <p:tags r:id="rId1"/>
    </p:custDataLst>
    <p:extLst>
      <p:ext uri="{BB962C8B-B14F-4D97-AF65-F5344CB8AC3E}">
        <p14:creationId xmlns:p14="http://schemas.microsoft.com/office/powerpoint/2010/main" val="315438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Example Design</a:t>
            </a:r>
            <a:r>
              <a:rPr lang="zh-TW" altLang="en-US" dirty="0"/>
              <a:t> </a:t>
            </a:r>
            <a:r>
              <a:rPr lang="en-US" altLang="zh-TW" dirty="0"/>
              <a:t>Simulation</a:t>
            </a: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55</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extLst>
              <a:ext uri="{FF2B5EF4-FFF2-40B4-BE49-F238E27FC236}">
                <a16:creationId xmlns:a16="http://schemas.microsoft.com/office/drawing/2014/main" id="{1C2C5415-5A58-889C-6F3C-466612845E1A}"/>
              </a:ext>
            </a:extLst>
          </p:cNvPr>
          <p:cNvPicPr>
            <a:picLocks noChangeAspect="1"/>
          </p:cNvPicPr>
          <p:nvPr/>
        </p:nvPicPr>
        <p:blipFill>
          <a:blip r:embed="rId4"/>
          <a:stretch>
            <a:fillRect/>
          </a:stretch>
        </p:blipFill>
        <p:spPr>
          <a:xfrm>
            <a:off x="640080" y="1371600"/>
            <a:ext cx="10972800" cy="3302690"/>
          </a:xfrm>
          <a:prstGeom prst="rect">
            <a:avLst/>
          </a:prstGeom>
        </p:spPr>
      </p:pic>
    </p:spTree>
    <p:custDataLst>
      <p:tags r:id="rId1"/>
    </p:custDataLst>
    <p:extLst>
      <p:ext uri="{BB962C8B-B14F-4D97-AF65-F5344CB8AC3E}">
        <p14:creationId xmlns:p14="http://schemas.microsoft.com/office/powerpoint/2010/main" val="409391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Simulation Setting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56</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6" name="圖片 5">
            <a:extLst>
              <a:ext uri="{FF2B5EF4-FFF2-40B4-BE49-F238E27FC236}">
                <a16:creationId xmlns:a16="http://schemas.microsoft.com/office/drawing/2014/main" id="{B5991B18-B6CA-17F6-CDF5-941B8BB8B978}"/>
              </a:ext>
            </a:extLst>
          </p:cNvPr>
          <p:cNvPicPr>
            <a:picLocks noChangeAspect="1"/>
          </p:cNvPicPr>
          <p:nvPr/>
        </p:nvPicPr>
        <p:blipFill>
          <a:blip r:embed="rId4"/>
          <a:stretch>
            <a:fillRect/>
          </a:stretch>
        </p:blipFill>
        <p:spPr>
          <a:xfrm>
            <a:off x="781003" y="1053730"/>
            <a:ext cx="10629994" cy="4965894"/>
          </a:xfrm>
          <a:prstGeom prst="rect">
            <a:avLst/>
          </a:prstGeom>
        </p:spPr>
      </p:pic>
      <p:cxnSp>
        <p:nvCxnSpPr>
          <p:cNvPr id="9" name="直線單箭頭接點 8">
            <a:extLst>
              <a:ext uri="{FF2B5EF4-FFF2-40B4-BE49-F238E27FC236}">
                <a16:creationId xmlns:a16="http://schemas.microsoft.com/office/drawing/2014/main" id="{F8AC9C64-F758-D5B1-8D7D-B774F59906D6}"/>
              </a:ext>
            </a:extLst>
          </p:cNvPr>
          <p:cNvCxnSpPr/>
          <p:nvPr/>
        </p:nvCxnSpPr>
        <p:spPr>
          <a:xfrm>
            <a:off x="466725" y="1809750"/>
            <a:ext cx="3905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98DB3E87-B879-F6DC-E1C3-C64C05536BCD}"/>
              </a:ext>
            </a:extLst>
          </p:cNvPr>
          <p:cNvCxnSpPr/>
          <p:nvPr/>
        </p:nvCxnSpPr>
        <p:spPr>
          <a:xfrm>
            <a:off x="472346" y="1981200"/>
            <a:ext cx="3905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050548E9-82C4-ABF2-32EC-3821CA9F2B2A}"/>
              </a:ext>
            </a:extLst>
          </p:cNvPr>
          <p:cNvCxnSpPr/>
          <p:nvPr/>
        </p:nvCxnSpPr>
        <p:spPr>
          <a:xfrm>
            <a:off x="2520221" y="1981200"/>
            <a:ext cx="3905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25FF17E1-FE30-01BE-9C06-70BB5CF33B15}"/>
              </a:ext>
            </a:extLst>
          </p:cNvPr>
          <p:cNvPicPr>
            <a:picLocks noChangeAspect="1"/>
          </p:cNvPicPr>
          <p:nvPr/>
        </p:nvPicPr>
        <p:blipFill>
          <a:blip r:embed="rId5"/>
          <a:stretch>
            <a:fillRect/>
          </a:stretch>
        </p:blipFill>
        <p:spPr>
          <a:xfrm>
            <a:off x="5672137" y="1053730"/>
            <a:ext cx="4391025" cy="457200"/>
          </a:xfrm>
          <a:prstGeom prst="rect">
            <a:avLst/>
          </a:prstGeom>
          <a:ln>
            <a:noFill/>
          </a:ln>
          <a:effectLst>
            <a:outerShdw blurRad="190500" algn="tl" rotWithShape="0">
              <a:srgbClr val="000000">
                <a:alpha val="70000"/>
              </a:srgbClr>
            </a:outerShdw>
          </a:effectLst>
        </p:spPr>
      </p:pic>
      <p:cxnSp>
        <p:nvCxnSpPr>
          <p:cNvPr id="14" name="直線單箭頭接點 13">
            <a:extLst>
              <a:ext uri="{FF2B5EF4-FFF2-40B4-BE49-F238E27FC236}">
                <a16:creationId xmlns:a16="http://schemas.microsoft.com/office/drawing/2014/main" id="{70856925-61A6-4880-42E5-E0ACE776C82A}"/>
              </a:ext>
            </a:extLst>
          </p:cNvPr>
          <p:cNvCxnSpPr/>
          <p:nvPr/>
        </p:nvCxnSpPr>
        <p:spPr>
          <a:xfrm>
            <a:off x="2520221" y="2181225"/>
            <a:ext cx="3905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D22CA597-EFDF-116C-6659-908C08C9D672}"/>
              </a:ext>
            </a:extLst>
          </p:cNvPr>
          <p:cNvPicPr>
            <a:picLocks noChangeAspect="1"/>
          </p:cNvPicPr>
          <p:nvPr/>
        </p:nvPicPr>
        <p:blipFill>
          <a:blip r:embed="rId6"/>
          <a:stretch>
            <a:fillRect/>
          </a:stretch>
        </p:blipFill>
        <p:spPr>
          <a:xfrm>
            <a:off x="5672137" y="1660895"/>
            <a:ext cx="3305175" cy="4143375"/>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255856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字方塊 54">
            <a:extLst>
              <a:ext uri="{FF2B5EF4-FFF2-40B4-BE49-F238E27FC236}">
                <a16:creationId xmlns:a16="http://schemas.microsoft.com/office/drawing/2014/main" id="{E40DF059-31CE-8B08-926B-A9A14712BCED}"/>
              </a:ext>
            </a:extLst>
          </p:cNvPr>
          <p:cNvSpPr txBox="1"/>
          <p:nvPr/>
        </p:nvSpPr>
        <p:spPr>
          <a:xfrm>
            <a:off x="8668511" y="5084346"/>
            <a:ext cx="1869791" cy="369332"/>
          </a:xfrm>
          <a:prstGeom prst="rect">
            <a:avLst/>
          </a:prstGeom>
          <a:noFill/>
        </p:spPr>
        <p:txBody>
          <a:bodyPr wrap="square" rtlCol="0">
            <a:spAutoFit/>
          </a:bodyPr>
          <a:lstStyle/>
          <a:p>
            <a:r>
              <a:rPr lang="en-US" altLang="zh-TW" dirty="0"/>
              <a:t>ddr3_dqs_p[1:0]</a:t>
            </a:r>
            <a:endParaRPr lang="zh-TW" altLang="en-US" dirty="0"/>
          </a:p>
        </p:txBody>
      </p:sp>
      <p:sp>
        <p:nvSpPr>
          <p:cNvPr id="53" name="文字方塊 52">
            <a:extLst>
              <a:ext uri="{FF2B5EF4-FFF2-40B4-BE49-F238E27FC236}">
                <a16:creationId xmlns:a16="http://schemas.microsoft.com/office/drawing/2014/main" id="{24937C03-E881-F696-C3E8-574AC34ACCED}"/>
              </a:ext>
            </a:extLst>
          </p:cNvPr>
          <p:cNvSpPr txBox="1"/>
          <p:nvPr/>
        </p:nvSpPr>
        <p:spPr>
          <a:xfrm>
            <a:off x="8665410" y="4764509"/>
            <a:ext cx="1886451" cy="369332"/>
          </a:xfrm>
          <a:prstGeom prst="rect">
            <a:avLst/>
          </a:prstGeom>
          <a:noFill/>
        </p:spPr>
        <p:txBody>
          <a:bodyPr wrap="square" rtlCol="0">
            <a:spAutoFit/>
          </a:bodyPr>
          <a:lstStyle/>
          <a:p>
            <a:r>
              <a:rPr lang="en-US" altLang="zh-TW" dirty="0"/>
              <a:t>ddr3_dqs_n[1:0]</a:t>
            </a:r>
            <a:endParaRPr lang="zh-TW" altLang="en-US" dirty="0"/>
          </a:p>
        </p:txBody>
      </p:sp>
      <p:sp>
        <p:nvSpPr>
          <p:cNvPr id="41" name="矩形 40">
            <a:extLst>
              <a:ext uri="{FF2B5EF4-FFF2-40B4-BE49-F238E27FC236}">
                <a16:creationId xmlns:a16="http://schemas.microsoft.com/office/drawing/2014/main" id="{9E27AB52-BF82-852E-13F1-C7064B425EBC}"/>
              </a:ext>
            </a:extLst>
          </p:cNvPr>
          <p:cNvSpPr/>
          <p:nvPr/>
        </p:nvSpPr>
        <p:spPr>
          <a:xfrm>
            <a:off x="1562006" y="777766"/>
            <a:ext cx="7130049" cy="52761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Top Module</a:t>
            </a:r>
            <a:endParaRPr lang="zh-TW" altLang="en-US" sz="3600" dirty="0"/>
          </a:p>
        </p:txBody>
      </p:sp>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Top Module</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57</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5" name="矩形: 圓角 4">
            <a:extLst>
              <a:ext uri="{FF2B5EF4-FFF2-40B4-BE49-F238E27FC236}">
                <a16:creationId xmlns:a16="http://schemas.microsoft.com/office/drawing/2014/main" id="{031401A2-8E8B-6D7D-E98A-1358302842A9}"/>
              </a:ext>
            </a:extLst>
          </p:cNvPr>
          <p:cNvSpPr/>
          <p:nvPr/>
        </p:nvSpPr>
        <p:spPr>
          <a:xfrm>
            <a:off x="10561847" y="704194"/>
            <a:ext cx="1051034" cy="489732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DDR3</a:t>
            </a:r>
            <a:endParaRPr lang="zh-TW" altLang="en-US" dirty="0"/>
          </a:p>
        </p:txBody>
      </p:sp>
      <p:cxnSp>
        <p:nvCxnSpPr>
          <p:cNvPr id="6" name="直線單箭頭接點 5">
            <a:extLst>
              <a:ext uri="{FF2B5EF4-FFF2-40B4-BE49-F238E27FC236}">
                <a16:creationId xmlns:a16="http://schemas.microsoft.com/office/drawing/2014/main" id="{5882B1EC-0189-1530-8D4D-F3D0149D47E9}"/>
              </a:ext>
            </a:extLst>
          </p:cNvPr>
          <p:cNvCxnSpPr>
            <a:cxnSpLocks/>
          </p:cNvCxnSpPr>
          <p:nvPr/>
        </p:nvCxnSpPr>
        <p:spPr>
          <a:xfrm>
            <a:off x="8682070" y="828443"/>
            <a:ext cx="1873997" cy="204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309A9C64-23FB-7943-BB21-7A4BC1995DAF}"/>
              </a:ext>
            </a:extLst>
          </p:cNvPr>
          <p:cNvSpPr txBox="1"/>
          <p:nvPr/>
        </p:nvSpPr>
        <p:spPr>
          <a:xfrm>
            <a:off x="8668512" y="479558"/>
            <a:ext cx="1921294" cy="369332"/>
          </a:xfrm>
          <a:prstGeom prst="rect">
            <a:avLst/>
          </a:prstGeom>
          <a:noFill/>
        </p:spPr>
        <p:txBody>
          <a:bodyPr wrap="square" rtlCol="0">
            <a:spAutoFit/>
          </a:bodyPr>
          <a:lstStyle/>
          <a:p>
            <a:r>
              <a:rPr lang="en-US" altLang="zh-TW" dirty="0"/>
              <a:t>ddr3_addr[13:0]</a:t>
            </a:r>
            <a:endParaRPr lang="zh-TW" altLang="en-US" dirty="0"/>
          </a:p>
        </p:txBody>
      </p:sp>
      <p:cxnSp>
        <p:nvCxnSpPr>
          <p:cNvPr id="11" name="直線單箭頭接點 10">
            <a:extLst>
              <a:ext uri="{FF2B5EF4-FFF2-40B4-BE49-F238E27FC236}">
                <a16:creationId xmlns:a16="http://schemas.microsoft.com/office/drawing/2014/main" id="{E23727C0-AF19-9382-872E-A383571AFDAC}"/>
              </a:ext>
            </a:extLst>
          </p:cNvPr>
          <p:cNvCxnSpPr>
            <a:cxnSpLocks/>
          </p:cNvCxnSpPr>
          <p:nvPr/>
        </p:nvCxnSpPr>
        <p:spPr>
          <a:xfrm>
            <a:off x="8686275" y="1179833"/>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B4A20004-B360-8A70-ECD3-5C6957563285}"/>
              </a:ext>
            </a:extLst>
          </p:cNvPr>
          <p:cNvSpPr txBox="1"/>
          <p:nvPr/>
        </p:nvSpPr>
        <p:spPr>
          <a:xfrm>
            <a:off x="8668512" y="832627"/>
            <a:ext cx="1671144" cy="369332"/>
          </a:xfrm>
          <a:prstGeom prst="rect">
            <a:avLst/>
          </a:prstGeom>
          <a:noFill/>
        </p:spPr>
        <p:txBody>
          <a:bodyPr wrap="square" rtlCol="0">
            <a:spAutoFit/>
          </a:bodyPr>
          <a:lstStyle/>
          <a:p>
            <a:r>
              <a:rPr lang="en-US" altLang="zh-TW" dirty="0"/>
              <a:t>ddr3_ba[2:0]</a:t>
            </a:r>
            <a:endParaRPr lang="zh-TW" altLang="en-US" dirty="0"/>
          </a:p>
        </p:txBody>
      </p:sp>
      <p:cxnSp>
        <p:nvCxnSpPr>
          <p:cNvPr id="13" name="直線單箭頭接點 12">
            <a:extLst>
              <a:ext uri="{FF2B5EF4-FFF2-40B4-BE49-F238E27FC236}">
                <a16:creationId xmlns:a16="http://schemas.microsoft.com/office/drawing/2014/main" id="{C03E2804-2039-B4BF-A824-301B727FA32D}"/>
              </a:ext>
            </a:extLst>
          </p:cNvPr>
          <p:cNvCxnSpPr>
            <a:cxnSpLocks/>
          </p:cNvCxnSpPr>
          <p:nvPr/>
        </p:nvCxnSpPr>
        <p:spPr>
          <a:xfrm>
            <a:off x="8682598" y="1480955"/>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FE65D669-91AD-48DC-0717-10430A9739E2}"/>
              </a:ext>
            </a:extLst>
          </p:cNvPr>
          <p:cNvSpPr txBox="1"/>
          <p:nvPr/>
        </p:nvSpPr>
        <p:spPr>
          <a:xfrm>
            <a:off x="8668512" y="1124869"/>
            <a:ext cx="1671144" cy="369332"/>
          </a:xfrm>
          <a:prstGeom prst="rect">
            <a:avLst/>
          </a:prstGeom>
          <a:noFill/>
        </p:spPr>
        <p:txBody>
          <a:bodyPr wrap="square" rtlCol="0">
            <a:spAutoFit/>
          </a:bodyPr>
          <a:lstStyle/>
          <a:p>
            <a:r>
              <a:rPr lang="en-US" altLang="zh-TW" dirty="0"/>
              <a:t>ddr3_cas_n</a:t>
            </a:r>
            <a:endParaRPr lang="zh-TW" altLang="en-US" dirty="0"/>
          </a:p>
        </p:txBody>
      </p:sp>
      <p:cxnSp>
        <p:nvCxnSpPr>
          <p:cNvPr id="15" name="直線單箭頭接點 14">
            <a:extLst>
              <a:ext uri="{FF2B5EF4-FFF2-40B4-BE49-F238E27FC236}">
                <a16:creationId xmlns:a16="http://schemas.microsoft.com/office/drawing/2014/main" id="{E5614628-F370-7E94-EBBA-71711583AFD9}"/>
              </a:ext>
            </a:extLst>
          </p:cNvPr>
          <p:cNvCxnSpPr>
            <a:cxnSpLocks/>
          </p:cNvCxnSpPr>
          <p:nvPr/>
        </p:nvCxnSpPr>
        <p:spPr>
          <a:xfrm>
            <a:off x="8686800" y="1831933"/>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9FF7309E-2BBA-4E47-099C-EAC0883A65EE}"/>
              </a:ext>
            </a:extLst>
          </p:cNvPr>
          <p:cNvSpPr txBox="1"/>
          <p:nvPr/>
        </p:nvSpPr>
        <p:spPr>
          <a:xfrm>
            <a:off x="8668512" y="1450919"/>
            <a:ext cx="1671144" cy="369332"/>
          </a:xfrm>
          <a:prstGeom prst="rect">
            <a:avLst/>
          </a:prstGeom>
          <a:noFill/>
        </p:spPr>
        <p:txBody>
          <a:bodyPr wrap="square" rtlCol="0">
            <a:spAutoFit/>
          </a:bodyPr>
          <a:lstStyle/>
          <a:p>
            <a:r>
              <a:rPr lang="en-US" altLang="zh-TW" dirty="0"/>
              <a:t>ddr3_ck_n[0:0]</a:t>
            </a:r>
            <a:endParaRPr lang="zh-TW" altLang="en-US" dirty="0"/>
          </a:p>
        </p:txBody>
      </p:sp>
      <p:cxnSp>
        <p:nvCxnSpPr>
          <p:cNvPr id="17" name="直線單箭頭接點 16">
            <a:extLst>
              <a:ext uri="{FF2B5EF4-FFF2-40B4-BE49-F238E27FC236}">
                <a16:creationId xmlns:a16="http://schemas.microsoft.com/office/drawing/2014/main" id="{8CECB294-5650-BDE2-6FAB-9AF630DB595F}"/>
              </a:ext>
            </a:extLst>
          </p:cNvPr>
          <p:cNvCxnSpPr>
            <a:cxnSpLocks/>
          </p:cNvCxnSpPr>
          <p:nvPr/>
        </p:nvCxnSpPr>
        <p:spPr>
          <a:xfrm>
            <a:off x="8686800" y="2142842"/>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673017F-A7BE-8B02-3839-6A8CE47BC508}"/>
              </a:ext>
            </a:extLst>
          </p:cNvPr>
          <p:cNvSpPr txBox="1"/>
          <p:nvPr/>
        </p:nvSpPr>
        <p:spPr>
          <a:xfrm>
            <a:off x="8668512" y="1794197"/>
            <a:ext cx="1671144" cy="369332"/>
          </a:xfrm>
          <a:prstGeom prst="rect">
            <a:avLst/>
          </a:prstGeom>
          <a:noFill/>
        </p:spPr>
        <p:txBody>
          <a:bodyPr wrap="square" rtlCol="0">
            <a:spAutoFit/>
          </a:bodyPr>
          <a:lstStyle/>
          <a:p>
            <a:r>
              <a:rPr lang="en-US" altLang="zh-TW" dirty="0"/>
              <a:t>ddr3_ck_p[0:0]</a:t>
            </a:r>
            <a:endParaRPr lang="zh-TW" altLang="en-US" dirty="0"/>
          </a:p>
        </p:txBody>
      </p:sp>
      <p:cxnSp>
        <p:nvCxnSpPr>
          <p:cNvPr id="19" name="直線單箭頭接點 18">
            <a:extLst>
              <a:ext uri="{FF2B5EF4-FFF2-40B4-BE49-F238E27FC236}">
                <a16:creationId xmlns:a16="http://schemas.microsoft.com/office/drawing/2014/main" id="{773973C7-BC46-5B8F-EBD3-3ED9F50F0C40}"/>
              </a:ext>
            </a:extLst>
          </p:cNvPr>
          <p:cNvCxnSpPr>
            <a:cxnSpLocks/>
          </p:cNvCxnSpPr>
          <p:nvPr/>
        </p:nvCxnSpPr>
        <p:spPr>
          <a:xfrm>
            <a:off x="8686800" y="2462120"/>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A33B7F90-87BA-EA4F-1A91-B8CFB43826F8}"/>
              </a:ext>
            </a:extLst>
          </p:cNvPr>
          <p:cNvSpPr txBox="1"/>
          <p:nvPr/>
        </p:nvSpPr>
        <p:spPr>
          <a:xfrm>
            <a:off x="8668512" y="2103918"/>
            <a:ext cx="1671144" cy="369332"/>
          </a:xfrm>
          <a:prstGeom prst="rect">
            <a:avLst/>
          </a:prstGeom>
          <a:noFill/>
        </p:spPr>
        <p:txBody>
          <a:bodyPr wrap="square" rtlCol="0">
            <a:spAutoFit/>
          </a:bodyPr>
          <a:lstStyle/>
          <a:p>
            <a:r>
              <a:rPr lang="en-US" altLang="zh-TW" dirty="0"/>
              <a:t>ddr3_cke[0:0]</a:t>
            </a:r>
            <a:endParaRPr lang="zh-TW" altLang="en-US" dirty="0"/>
          </a:p>
        </p:txBody>
      </p:sp>
      <p:cxnSp>
        <p:nvCxnSpPr>
          <p:cNvPr id="21" name="直線單箭頭接點 20">
            <a:extLst>
              <a:ext uri="{FF2B5EF4-FFF2-40B4-BE49-F238E27FC236}">
                <a16:creationId xmlns:a16="http://schemas.microsoft.com/office/drawing/2014/main" id="{FFA65C3E-039A-D8A7-6EFA-6A111A69AB65}"/>
              </a:ext>
            </a:extLst>
          </p:cNvPr>
          <p:cNvCxnSpPr>
            <a:cxnSpLocks/>
          </p:cNvCxnSpPr>
          <p:nvPr/>
        </p:nvCxnSpPr>
        <p:spPr>
          <a:xfrm>
            <a:off x="8686800" y="2782970"/>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2145841-30BB-17F0-D77A-CDF647BBA598}"/>
              </a:ext>
            </a:extLst>
          </p:cNvPr>
          <p:cNvSpPr txBox="1"/>
          <p:nvPr/>
        </p:nvSpPr>
        <p:spPr>
          <a:xfrm>
            <a:off x="8668512" y="2413638"/>
            <a:ext cx="1671144" cy="369332"/>
          </a:xfrm>
          <a:prstGeom prst="rect">
            <a:avLst/>
          </a:prstGeom>
          <a:noFill/>
        </p:spPr>
        <p:txBody>
          <a:bodyPr wrap="square" rtlCol="0">
            <a:spAutoFit/>
          </a:bodyPr>
          <a:lstStyle/>
          <a:p>
            <a:r>
              <a:rPr lang="en-US" altLang="zh-TW" dirty="0"/>
              <a:t>ddr3_cs_n[0:0]</a:t>
            </a:r>
            <a:endParaRPr lang="zh-TW" altLang="en-US" dirty="0"/>
          </a:p>
        </p:txBody>
      </p:sp>
      <p:cxnSp>
        <p:nvCxnSpPr>
          <p:cNvPr id="23" name="直線單箭頭接點 22">
            <a:extLst>
              <a:ext uri="{FF2B5EF4-FFF2-40B4-BE49-F238E27FC236}">
                <a16:creationId xmlns:a16="http://schemas.microsoft.com/office/drawing/2014/main" id="{A6B91AA6-8872-52A5-5A7E-69FC97BA6B78}"/>
              </a:ext>
            </a:extLst>
          </p:cNvPr>
          <p:cNvCxnSpPr>
            <a:cxnSpLocks/>
          </p:cNvCxnSpPr>
          <p:nvPr/>
        </p:nvCxnSpPr>
        <p:spPr>
          <a:xfrm>
            <a:off x="8686800" y="3113873"/>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CDAFB81-DE8A-0E52-7B46-FF83D75075B0}"/>
              </a:ext>
            </a:extLst>
          </p:cNvPr>
          <p:cNvSpPr txBox="1"/>
          <p:nvPr/>
        </p:nvSpPr>
        <p:spPr>
          <a:xfrm>
            <a:off x="8668512" y="2755488"/>
            <a:ext cx="1671144" cy="369332"/>
          </a:xfrm>
          <a:prstGeom prst="rect">
            <a:avLst/>
          </a:prstGeom>
          <a:noFill/>
        </p:spPr>
        <p:txBody>
          <a:bodyPr wrap="square" rtlCol="0">
            <a:spAutoFit/>
          </a:bodyPr>
          <a:lstStyle/>
          <a:p>
            <a:r>
              <a:rPr lang="en-US" altLang="zh-TW" dirty="0"/>
              <a:t>ddr3_dm[1:0]</a:t>
            </a:r>
            <a:endParaRPr lang="zh-TW" altLang="en-US" dirty="0"/>
          </a:p>
        </p:txBody>
      </p:sp>
      <p:cxnSp>
        <p:nvCxnSpPr>
          <p:cNvPr id="25" name="直線單箭頭接點 24">
            <a:extLst>
              <a:ext uri="{FF2B5EF4-FFF2-40B4-BE49-F238E27FC236}">
                <a16:creationId xmlns:a16="http://schemas.microsoft.com/office/drawing/2014/main" id="{877CB3AB-2E99-05D5-F1B3-A9C0EAF89AB7}"/>
              </a:ext>
            </a:extLst>
          </p:cNvPr>
          <p:cNvCxnSpPr>
            <a:cxnSpLocks/>
          </p:cNvCxnSpPr>
          <p:nvPr/>
        </p:nvCxnSpPr>
        <p:spPr>
          <a:xfrm>
            <a:off x="8686800" y="3772549"/>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C807D2D8-C5C5-0301-61C8-A7E36C8140D9}"/>
              </a:ext>
            </a:extLst>
          </p:cNvPr>
          <p:cNvSpPr txBox="1"/>
          <p:nvPr/>
        </p:nvSpPr>
        <p:spPr>
          <a:xfrm>
            <a:off x="8668512" y="3403217"/>
            <a:ext cx="1671144" cy="369332"/>
          </a:xfrm>
          <a:prstGeom prst="rect">
            <a:avLst/>
          </a:prstGeom>
          <a:noFill/>
        </p:spPr>
        <p:txBody>
          <a:bodyPr wrap="square" rtlCol="0">
            <a:spAutoFit/>
          </a:bodyPr>
          <a:lstStyle/>
          <a:p>
            <a:r>
              <a:rPr lang="en-US" altLang="zh-TW" dirty="0"/>
              <a:t>ddr3_ras_n</a:t>
            </a:r>
            <a:endParaRPr lang="zh-TW" altLang="en-US" dirty="0"/>
          </a:p>
        </p:txBody>
      </p:sp>
      <p:cxnSp>
        <p:nvCxnSpPr>
          <p:cNvPr id="27" name="直線單箭頭接點 26">
            <a:extLst>
              <a:ext uri="{FF2B5EF4-FFF2-40B4-BE49-F238E27FC236}">
                <a16:creationId xmlns:a16="http://schemas.microsoft.com/office/drawing/2014/main" id="{8341E1E9-5CEB-DF83-BE78-284C5079D119}"/>
              </a:ext>
            </a:extLst>
          </p:cNvPr>
          <p:cNvCxnSpPr>
            <a:cxnSpLocks/>
          </p:cNvCxnSpPr>
          <p:nvPr/>
        </p:nvCxnSpPr>
        <p:spPr>
          <a:xfrm>
            <a:off x="8686800" y="4119183"/>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0E4D4ED0-2D37-0569-A845-985791D0292E}"/>
              </a:ext>
            </a:extLst>
          </p:cNvPr>
          <p:cNvSpPr txBox="1"/>
          <p:nvPr/>
        </p:nvSpPr>
        <p:spPr>
          <a:xfrm>
            <a:off x="8668512" y="3749851"/>
            <a:ext cx="1671144" cy="369332"/>
          </a:xfrm>
          <a:prstGeom prst="rect">
            <a:avLst/>
          </a:prstGeom>
          <a:noFill/>
        </p:spPr>
        <p:txBody>
          <a:bodyPr wrap="square" rtlCol="0">
            <a:spAutoFit/>
          </a:bodyPr>
          <a:lstStyle/>
          <a:p>
            <a:r>
              <a:rPr lang="en-US" altLang="zh-TW" dirty="0"/>
              <a:t>ddr3_reset_n</a:t>
            </a:r>
            <a:endParaRPr lang="zh-TW" altLang="en-US" dirty="0"/>
          </a:p>
        </p:txBody>
      </p:sp>
      <p:cxnSp>
        <p:nvCxnSpPr>
          <p:cNvPr id="29" name="直線單箭頭接點 28">
            <a:extLst>
              <a:ext uri="{FF2B5EF4-FFF2-40B4-BE49-F238E27FC236}">
                <a16:creationId xmlns:a16="http://schemas.microsoft.com/office/drawing/2014/main" id="{9A6E8516-EC77-862B-645F-CC3D1A120775}"/>
              </a:ext>
            </a:extLst>
          </p:cNvPr>
          <p:cNvCxnSpPr>
            <a:cxnSpLocks/>
          </p:cNvCxnSpPr>
          <p:nvPr/>
        </p:nvCxnSpPr>
        <p:spPr>
          <a:xfrm>
            <a:off x="8682070" y="4456914"/>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3DC3ABC4-AF82-25C5-5836-E83485BF95D3}"/>
              </a:ext>
            </a:extLst>
          </p:cNvPr>
          <p:cNvSpPr txBox="1"/>
          <p:nvPr/>
        </p:nvSpPr>
        <p:spPr>
          <a:xfrm>
            <a:off x="8668512" y="4087582"/>
            <a:ext cx="1671144" cy="369332"/>
          </a:xfrm>
          <a:prstGeom prst="rect">
            <a:avLst/>
          </a:prstGeom>
          <a:noFill/>
        </p:spPr>
        <p:txBody>
          <a:bodyPr wrap="square" rtlCol="0">
            <a:spAutoFit/>
          </a:bodyPr>
          <a:lstStyle/>
          <a:p>
            <a:r>
              <a:rPr lang="en-US" altLang="zh-TW" dirty="0"/>
              <a:t>ddr3_we_n</a:t>
            </a:r>
            <a:endParaRPr lang="zh-TW" altLang="en-US" dirty="0"/>
          </a:p>
        </p:txBody>
      </p:sp>
      <p:cxnSp>
        <p:nvCxnSpPr>
          <p:cNvPr id="31" name="直線單箭頭接點 30">
            <a:extLst>
              <a:ext uri="{FF2B5EF4-FFF2-40B4-BE49-F238E27FC236}">
                <a16:creationId xmlns:a16="http://schemas.microsoft.com/office/drawing/2014/main" id="{FB7A9F79-8D83-C8BF-FF21-5AEFAAABBF43}"/>
              </a:ext>
            </a:extLst>
          </p:cNvPr>
          <p:cNvCxnSpPr>
            <a:cxnSpLocks/>
          </p:cNvCxnSpPr>
          <p:nvPr/>
        </p:nvCxnSpPr>
        <p:spPr>
          <a:xfrm>
            <a:off x="8686800" y="3435482"/>
            <a:ext cx="18697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7C2FA835-C5C6-9FBB-35F5-2DD1F95F5FEA}"/>
              </a:ext>
            </a:extLst>
          </p:cNvPr>
          <p:cNvSpPr txBox="1"/>
          <p:nvPr/>
        </p:nvSpPr>
        <p:spPr>
          <a:xfrm>
            <a:off x="8668512" y="3081528"/>
            <a:ext cx="1671144" cy="369332"/>
          </a:xfrm>
          <a:prstGeom prst="rect">
            <a:avLst/>
          </a:prstGeom>
          <a:noFill/>
        </p:spPr>
        <p:txBody>
          <a:bodyPr wrap="square" rtlCol="0">
            <a:spAutoFit/>
          </a:bodyPr>
          <a:lstStyle/>
          <a:p>
            <a:r>
              <a:rPr lang="en-US" altLang="zh-TW" dirty="0"/>
              <a:t>ddr3_odt[0:0]</a:t>
            </a:r>
            <a:endParaRPr lang="zh-TW" altLang="en-US" dirty="0"/>
          </a:p>
        </p:txBody>
      </p:sp>
      <p:cxnSp>
        <p:nvCxnSpPr>
          <p:cNvPr id="35" name="直線單箭頭接點 34">
            <a:extLst>
              <a:ext uri="{FF2B5EF4-FFF2-40B4-BE49-F238E27FC236}">
                <a16:creationId xmlns:a16="http://schemas.microsoft.com/office/drawing/2014/main" id="{4F61D8EF-5B73-4231-F0E2-400E221D3071}"/>
              </a:ext>
            </a:extLst>
          </p:cNvPr>
          <p:cNvCxnSpPr>
            <a:cxnSpLocks/>
          </p:cNvCxnSpPr>
          <p:nvPr/>
        </p:nvCxnSpPr>
        <p:spPr>
          <a:xfrm>
            <a:off x="8686800" y="5843262"/>
            <a:ext cx="2920297"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0D81C6A9-9D47-A59E-F522-10B974036273}"/>
              </a:ext>
            </a:extLst>
          </p:cNvPr>
          <p:cNvSpPr txBox="1"/>
          <p:nvPr/>
        </p:nvSpPr>
        <p:spPr>
          <a:xfrm>
            <a:off x="8668512" y="5447363"/>
            <a:ext cx="2284682" cy="369332"/>
          </a:xfrm>
          <a:prstGeom prst="rect">
            <a:avLst/>
          </a:prstGeom>
          <a:noFill/>
        </p:spPr>
        <p:txBody>
          <a:bodyPr wrap="square" rtlCol="0">
            <a:spAutoFit/>
          </a:bodyPr>
          <a:lstStyle/>
          <a:p>
            <a:r>
              <a:rPr lang="en-US" altLang="zh-TW" dirty="0" err="1"/>
              <a:t>tg_compare_error</a:t>
            </a:r>
            <a:r>
              <a:rPr lang="en-US" altLang="zh-TW" dirty="0"/>
              <a:t> </a:t>
            </a:r>
            <a:endParaRPr lang="zh-TW" altLang="en-US" dirty="0"/>
          </a:p>
        </p:txBody>
      </p:sp>
      <p:cxnSp>
        <p:nvCxnSpPr>
          <p:cNvPr id="38" name="直線單箭頭接點 37">
            <a:extLst>
              <a:ext uri="{FF2B5EF4-FFF2-40B4-BE49-F238E27FC236}">
                <a16:creationId xmlns:a16="http://schemas.microsoft.com/office/drawing/2014/main" id="{B0A21E09-8012-17F1-ACD7-C3C09D670EA1}"/>
              </a:ext>
            </a:extLst>
          </p:cNvPr>
          <p:cNvCxnSpPr>
            <a:cxnSpLocks/>
          </p:cNvCxnSpPr>
          <p:nvPr/>
        </p:nvCxnSpPr>
        <p:spPr>
          <a:xfrm>
            <a:off x="8688378" y="5970851"/>
            <a:ext cx="2920297"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357FD8A1-976C-CBE7-6EA2-25713FC98E41}"/>
              </a:ext>
            </a:extLst>
          </p:cNvPr>
          <p:cNvSpPr txBox="1"/>
          <p:nvPr/>
        </p:nvSpPr>
        <p:spPr>
          <a:xfrm>
            <a:off x="8668512" y="5943600"/>
            <a:ext cx="2286520" cy="369332"/>
          </a:xfrm>
          <a:prstGeom prst="rect">
            <a:avLst/>
          </a:prstGeom>
          <a:noFill/>
        </p:spPr>
        <p:txBody>
          <a:bodyPr wrap="square" rtlCol="0">
            <a:spAutoFit/>
          </a:bodyPr>
          <a:lstStyle/>
          <a:p>
            <a:r>
              <a:rPr lang="en-US" altLang="zh-TW" dirty="0" err="1"/>
              <a:t>Init_calib_complete</a:t>
            </a:r>
            <a:endParaRPr lang="zh-TW" altLang="en-US" dirty="0"/>
          </a:p>
        </p:txBody>
      </p:sp>
      <p:cxnSp>
        <p:nvCxnSpPr>
          <p:cNvPr id="44" name="直線單箭頭接點 43">
            <a:extLst>
              <a:ext uri="{FF2B5EF4-FFF2-40B4-BE49-F238E27FC236}">
                <a16:creationId xmlns:a16="http://schemas.microsoft.com/office/drawing/2014/main" id="{C5D5BD7E-842A-BEEF-DFC9-39FBF934A825}"/>
              </a:ext>
            </a:extLst>
          </p:cNvPr>
          <p:cNvCxnSpPr>
            <a:cxnSpLocks/>
          </p:cNvCxnSpPr>
          <p:nvPr/>
        </p:nvCxnSpPr>
        <p:spPr>
          <a:xfrm>
            <a:off x="185509" y="1724775"/>
            <a:ext cx="14089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A6980C3F-42BC-239C-C000-0FCB96F85F02}"/>
              </a:ext>
            </a:extLst>
          </p:cNvPr>
          <p:cNvSpPr txBox="1"/>
          <p:nvPr/>
        </p:nvSpPr>
        <p:spPr>
          <a:xfrm>
            <a:off x="242073" y="1361274"/>
            <a:ext cx="1671144" cy="369332"/>
          </a:xfrm>
          <a:prstGeom prst="rect">
            <a:avLst/>
          </a:prstGeom>
          <a:noFill/>
        </p:spPr>
        <p:txBody>
          <a:bodyPr wrap="square" rtlCol="0">
            <a:spAutoFit/>
          </a:bodyPr>
          <a:lstStyle/>
          <a:p>
            <a:r>
              <a:rPr lang="en-US" altLang="zh-TW" dirty="0" err="1"/>
              <a:t>sys_clk_i</a:t>
            </a:r>
            <a:endParaRPr lang="zh-TW" altLang="en-US" dirty="0"/>
          </a:p>
        </p:txBody>
      </p:sp>
      <p:cxnSp>
        <p:nvCxnSpPr>
          <p:cNvPr id="47" name="直線單箭頭接點 46">
            <a:extLst>
              <a:ext uri="{FF2B5EF4-FFF2-40B4-BE49-F238E27FC236}">
                <a16:creationId xmlns:a16="http://schemas.microsoft.com/office/drawing/2014/main" id="{6EF38A6D-CD84-D840-76C1-5FE0C2A9F999}"/>
              </a:ext>
            </a:extLst>
          </p:cNvPr>
          <p:cNvCxnSpPr>
            <a:cxnSpLocks/>
          </p:cNvCxnSpPr>
          <p:nvPr/>
        </p:nvCxnSpPr>
        <p:spPr>
          <a:xfrm>
            <a:off x="185509" y="5561282"/>
            <a:ext cx="13797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C1E31BA7-0461-AE43-0945-0CF0D15CAF56}"/>
              </a:ext>
            </a:extLst>
          </p:cNvPr>
          <p:cNvSpPr txBox="1"/>
          <p:nvPr/>
        </p:nvSpPr>
        <p:spPr>
          <a:xfrm>
            <a:off x="238754" y="5186120"/>
            <a:ext cx="1671144" cy="369332"/>
          </a:xfrm>
          <a:prstGeom prst="rect">
            <a:avLst/>
          </a:prstGeom>
          <a:noFill/>
        </p:spPr>
        <p:txBody>
          <a:bodyPr wrap="square" rtlCol="0">
            <a:spAutoFit/>
          </a:bodyPr>
          <a:lstStyle/>
          <a:p>
            <a:r>
              <a:rPr lang="en-US" altLang="zh-TW" dirty="0" err="1"/>
              <a:t>sys_rst</a:t>
            </a:r>
            <a:endParaRPr lang="zh-TW" altLang="en-US" dirty="0"/>
          </a:p>
        </p:txBody>
      </p:sp>
      <p:cxnSp>
        <p:nvCxnSpPr>
          <p:cNvPr id="50" name="直線單箭頭接點 49">
            <a:extLst>
              <a:ext uri="{FF2B5EF4-FFF2-40B4-BE49-F238E27FC236}">
                <a16:creationId xmlns:a16="http://schemas.microsoft.com/office/drawing/2014/main" id="{2D301573-1D2C-3910-1D5B-6BCEC3AB74D0}"/>
              </a:ext>
            </a:extLst>
          </p:cNvPr>
          <p:cNvCxnSpPr>
            <a:cxnSpLocks/>
          </p:cNvCxnSpPr>
          <p:nvPr/>
        </p:nvCxnSpPr>
        <p:spPr>
          <a:xfrm>
            <a:off x="8687063" y="4810204"/>
            <a:ext cx="1869792" cy="0"/>
          </a:xfrm>
          <a:prstGeom prst="straightConnector1">
            <a:avLst/>
          </a:prstGeom>
          <a:ln w="3175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1" name="文字方塊 50">
            <a:extLst>
              <a:ext uri="{FF2B5EF4-FFF2-40B4-BE49-F238E27FC236}">
                <a16:creationId xmlns:a16="http://schemas.microsoft.com/office/drawing/2014/main" id="{3819E803-03E0-3798-74FD-72AB1D89DF6A}"/>
              </a:ext>
            </a:extLst>
          </p:cNvPr>
          <p:cNvSpPr txBox="1"/>
          <p:nvPr/>
        </p:nvSpPr>
        <p:spPr>
          <a:xfrm>
            <a:off x="8668512" y="4440872"/>
            <a:ext cx="1671144" cy="369332"/>
          </a:xfrm>
          <a:prstGeom prst="rect">
            <a:avLst/>
          </a:prstGeom>
          <a:noFill/>
        </p:spPr>
        <p:txBody>
          <a:bodyPr wrap="square" rtlCol="0">
            <a:spAutoFit/>
          </a:bodyPr>
          <a:lstStyle/>
          <a:p>
            <a:r>
              <a:rPr lang="en-US" altLang="zh-TW" dirty="0"/>
              <a:t>ddr3_dq[15:0]</a:t>
            </a:r>
            <a:endParaRPr lang="zh-TW" altLang="en-US" dirty="0"/>
          </a:p>
        </p:txBody>
      </p:sp>
      <p:cxnSp>
        <p:nvCxnSpPr>
          <p:cNvPr id="52" name="直線單箭頭接點 51">
            <a:extLst>
              <a:ext uri="{FF2B5EF4-FFF2-40B4-BE49-F238E27FC236}">
                <a16:creationId xmlns:a16="http://schemas.microsoft.com/office/drawing/2014/main" id="{B4B01CD2-DC4A-8834-162E-FE2FDCDA58C2}"/>
              </a:ext>
            </a:extLst>
          </p:cNvPr>
          <p:cNvCxnSpPr>
            <a:cxnSpLocks/>
          </p:cNvCxnSpPr>
          <p:nvPr/>
        </p:nvCxnSpPr>
        <p:spPr>
          <a:xfrm>
            <a:off x="8686800" y="5133841"/>
            <a:ext cx="1869792" cy="0"/>
          </a:xfrm>
          <a:prstGeom prst="straightConnector1">
            <a:avLst/>
          </a:prstGeom>
          <a:ln w="3175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線單箭頭接點 53">
            <a:extLst>
              <a:ext uri="{FF2B5EF4-FFF2-40B4-BE49-F238E27FC236}">
                <a16:creationId xmlns:a16="http://schemas.microsoft.com/office/drawing/2014/main" id="{0ABD9721-D87D-99CF-2A33-977CD31F3630}"/>
              </a:ext>
            </a:extLst>
          </p:cNvPr>
          <p:cNvCxnSpPr>
            <a:cxnSpLocks/>
          </p:cNvCxnSpPr>
          <p:nvPr/>
        </p:nvCxnSpPr>
        <p:spPr>
          <a:xfrm>
            <a:off x="8686800" y="5453678"/>
            <a:ext cx="1869792" cy="0"/>
          </a:xfrm>
          <a:prstGeom prst="straightConnector1">
            <a:avLst/>
          </a:prstGeom>
          <a:ln w="3175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66460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Simulation Setting</a:t>
            </a: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58</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矩形 3">
            <a:extLst>
              <a:ext uri="{FF2B5EF4-FFF2-40B4-BE49-F238E27FC236}">
                <a16:creationId xmlns:a16="http://schemas.microsoft.com/office/drawing/2014/main" id="{A15083F0-182B-8AD6-4DCC-AB0E6B923222}"/>
              </a:ext>
            </a:extLst>
          </p:cNvPr>
          <p:cNvSpPr/>
          <p:nvPr/>
        </p:nvSpPr>
        <p:spPr>
          <a:xfrm>
            <a:off x="1816100" y="892075"/>
            <a:ext cx="9055100" cy="5471634"/>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5130C2F9-C7B3-5884-D4F9-7DBE813AF76C}"/>
              </a:ext>
            </a:extLst>
          </p:cNvPr>
          <p:cNvSpPr/>
          <p:nvPr/>
        </p:nvSpPr>
        <p:spPr>
          <a:xfrm>
            <a:off x="2635250" y="4161416"/>
            <a:ext cx="1511300" cy="1219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Clk_wiz_0</a:t>
            </a:r>
            <a:endParaRPr lang="zh-TW" altLang="en-US" dirty="0"/>
          </a:p>
        </p:txBody>
      </p:sp>
      <p:sp>
        <p:nvSpPr>
          <p:cNvPr id="6" name="流程圖: 替代程序 5">
            <a:extLst>
              <a:ext uri="{FF2B5EF4-FFF2-40B4-BE49-F238E27FC236}">
                <a16:creationId xmlns:a16="http://schemas.microsoft.com/office/drawing/2014/main" id="{529A6F79-A33A-C909-7F36-A710DB8EF478}"/>
              </a:ext>
            </a:extLst>
          </p:cNvPr>
          <p:cNvSpPr/>
          <p:nvPr/>
        </p:nvSpPr>
        <p:spPr>
          <a:xfrm>
            <a:off x="8408267" y="1226040"/>
            <a:ext cx="1562100" cy="4154576"/>
          </a:xfrm>
          <a:prstGeom prst="flowChartAlternateProces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cxnSp>
        <p:nvCxnSpPr>
          <p:cNvPr id="7" name="直線單箭頭接點 6">
            <a:extLst>
              <a:ext uri="{FF2B5EF4-FFF2-40B4-BE49-F238E27FC236}">
                <a16:creationId xmlns:a16="http://schemas.microsoft.com/office/drawing/2014/main" id="{ED9CA00A-4EE4-9649-3603-640B183A18A0}"/>
              </a:ext>
            </a:extLst>
          </p:cNvPr>
          <p:cNvCxnSpPr>
            <a:cxnSpLocks/>
          </p:cNvCxnSpPr>
          <p:nvPr/>
        </p:nvCxnSpPr>
        <p:spPr>
          <a:xfrm>
            <a:off x="552050" y="5138672"/>
            <a:ext cx="163489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3102F4FC-67BC-7381-B717-DB108FEF8E6E}"/>
              </a:ext>
            </a:extLst>
          </p:cNvPr>
          <p:cNvSpPr txBox="1"/>
          <p:nvPr/>
        </p:nvSpPr>
        <p:spPr>
          <a:xfrm>
            <a:off x="106221" y="4771016"/>
            <a:ext cx="1671144" cy="369332"/>
          </a:xfrm>
          <a:prstGeom prst="rect">
            <a:avLst/>
          </a:prstGeom>
          <a:noFill/>
        </p:spPr>
        <p:txBody>
          <a:bodyPr wrap="square" rtlCol="0">
            <a:spAutoFit/>
          </a:bodyPr>
          <a:lstStyle/>
          <a:p>
            <a:r>
              <a:rPr lang="en-US" altLang="zh-TW" dirty="0" err="1"/>
              <a:t>sys_rst</a:t>
            </a:r>
            <a:endParaRPr lang="zh-TW" altLang="en-US" dirty="0"/>
          </a:p>
        </p:txBody>
      </p:sp>
      <p:cxnSp>
        <p:nvCxnSpPr>
          <p:cNvPr id="9" name="直線單箭頭接點 8">
            <a:extLst>
              <a:ext uri="{FF2B5EF4-FFF2-40B4-BE49-F238E27FC236}">
                <a16:creationId xmlns:a16="http://schemas.microsoft.com/office/drawing/2014/main" id="{33524526-7B19-1A4C-3DAF-BE727AEA17F3}"/>
              </a:ext>
            </a:extLst>
          </p:cNvPr>
          <p:cNvCxnSpPr>
            <a:cxnSpLocks/>
          </p:cNvCxnSpPr>
          <p:nvPr/>
        </p:nvCxnSpPr>
        <p:spPr>
          <a:xfrm>
            <a:off x="552050" y="4669133"/>
            <a:ext cx="2083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C2A8ADC3-456B-CEC3-9D7F-8DBA701A068E}"/>
              </a:ext>
            </a:extLst>
          </p:cNvPr>
          <p:cNvSpPr txBox="1"/>
          <p:nvPr/>
        </p:nvSpPr>
        <p:spPr>
          <a:xfrm>
            <a:off x="332081" y="4228995"/>
            <a:ext cx="1671144" cy="369332"/>
          </a:xfrm>
          <a:prstGeom prst="rect">
            <a:avLst/>
          </a:prstGeom>
          <a:noFill/>
        </p:spPr>
        <p:txBody>
          <a:bodyPr wrap="square" rtlCol="0">
            <a:spAutoFit/>
          </a:bodyPr>
          <a:lstStyle/>
          <a:p>
            <a:r>
              <a:rPr lang="en-US" altLang="zh-TW" dirty="0" err="1"/>
              <a:t>sclk</a:t>
            </a:r>
            <a:endParaRPr lang="zh-TW" altLang="en-US" dirty="0"/>
          </a:p>
        </p:txBody>
      </p:sp>
      <p:cxnSp>
        <p:nvCxnSpPr>
          <p:cNvPr id="24" name="直線接點 23">
            <a:extLst>
              <a:ext uri="{FF2B5EF4-FFF2-40B4-BE49-F238E27FC236}">
                <a16:creationId xmlns:a16="http://schemas.microsoft.com/office/drawing/2014/main" id="{47F128D5-3E28-4003-A132-2B7DE77236C8}"/>
              </a:ext>
            </a:extLst>
          </p:cNvPr>
          <p:cNvCxnSpPr/>
          <p:nvPr/>
        </p:nvCxnSpPr>
        <p:spPr>
          <a:xfrm>
            <a:off x="2186940" y="5138672"/>
            <a:ext cx="0" cy="7772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0E89DCA7-D782-93A0-7AC0-46E3AE49DFEA}"/>
              </a:ext>
            </a:extLst>
          </p:cNvPr>
          <p:cNvCxnSpPr>
            <a:cxnSpLocks/>
          </p:cNvCxnSpPr>
          <p:nvPr/>
        </p:nvCxnSpPr>
        <p:spPr>
          <a:xfrm flipH="1">
            <a:off x="2176272" y="5905500"/>
            <a:ext cx="564946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604673DC-332B-A1FF-63A4-FBCD2D407989}"/>
              </a:ext>
            </a:extLst>
          </p:cNvPr>
          <p:cNvCxnSpPr/>
          <p:nvPr/>
        </p:nvCxnSpPr>
        <p:spPr>
          <a:xfrm>
            <a:off x="7825740" y="5120640"/>
            <a:ext cx="0" cy="8138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1398E2D3-0BCC-AA9A-48E6-5CB8FA64FD86}"/>
              </a:ext>
            </a:extLst>
          </p:cNvPr>
          <p:cNvCxnSpPr>
            <a:cxnSpLocks/>
          </p:cNvCxnSpPr>
          <p:nvPr/>
        </p:nvCxnSpPr>
        <p:spPr>
          <a:xfrm>
            <a:off x="7825740" y="5138672"/>
            <a:ext cx="582527" cy="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線單箭頭接點 36">
            <a:extLst>
              <a:ext uri="{FF2B5EF4-FFF2-40B4-BE49-F238E27FC236}">
                <a16:creationId xmlns:a16="http://schemas.microsoft.com/office/drawing/2014/main" id="{51A48B5C-AA1B-4866-5175-020610D9E3AE}"/>
              </a:ext>
            </a:extLst>
          </p:cNvPr>
          <p:cNvCxnSpPr>
            <a:cxnSpLocks/>
          </p:cNvCxnSpPr>
          <p:nvPr/>
        </p:nvCxnSpPr>
        <p:spPr>
          <a:xfrm>
            <a:off x="4146550" y="4661491"/>
            <a:ext cx="4261717" cy="76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A8932B76-AAD3-FAD5-8BFA-061846C6BFB8}"/>
              </a:ext>
            </a:extLst>
          </p:cNvPr>
          <p:cNvCxnSpPr>
            <a:cxnSpLocks/>
          </p:cNvCxnSpPr>
          <p:nvPr/>
        </p:nvCxnSpPr>
        <p:spPr>
          <a:xfrm>
            <a:off x="4146549" y="4900081"/>
            <a:ext cx="4261717" cy="76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ACE53756-C57C-FB56-7D5A-C117BB325CEB}"/>
              </a:ext>
            </a:extLst>
          </p:cNvPr>
          <p:cNvSpPr txBox="1"/>
          <p:nvPr/>
        </p:nvSpPr>
        <p:spPr>
          <a:xfrm>
            <a:off x="5527310" y="4275111"/>
            <a:ext cx="1266825" cy="369332"/>
          </a:xfrm>
          <a:prstGeom prst="rect">
            <a:avLst/>
          </a:prstGeom>
          <a:noFill/>
        </p:spPr>
        <p:txBody>
          <a:bodyPr wrap="square" rtlCol="0">
            <a:spAutoFit/>
          </a:bodyPr>
          <a:lstStyle/>
          <a:p>
            <a:r>
              <a:rPr lang="en-US" altLang="zh-TW" dirty="0"/>
              <a:t>clk_250m</a:t>
            </a:r>
            <a:endParaRPr lang="zh-TW" altLang="en-US" dirty="0"/>
          </a:p>
        </p:txBody>
      </p:sp>
      <p:sp>
        <p:nvSpPr>
          <p:cNvPr id="41" name="文字方塊 40">
            <a:extLst>
              <a:ext uri="{FF2B5EF4-FFF2-40B4-BE49-F238E27FC236}">
                <a16:creationId xmlns:a16="http://schemas.microsoft.com/office/drawing/2014/main" id="{0A734A78-FAA6-0768-4EF1-57BF63174AD0}"/>
              </a:ext>
            </a:extLst>
          </p:cNvPr>
          <p:cNvSpPr txBox="1"/>
          <p:nvPr/>
        </p:nvSpPr>
        <p:spPr>
          <a:xfrm>
            <a:off x="5535430" y="4917985"/>
            <a:ext cx="1266825" cy="369332"/>
          </a:xfrm>
          <a:prstGeom prst="rect">
            <a:avLst/>
          </a:prstGeom>
          <a:noFill/>
        </p:spPr>
        <p:txBody>
          <a:bodyPr wrap="square" rtlCol="0">
            <a:spAutoFit/>
          </a:bodyPr>
          <a:lstStyle/>
          <a:p>
            <a:r>
              <a:rPr lang="en-US" altLang="zh-TW" dirty="0"/>
              <a:t>clk_200m</a:t>
            </a:r>
            <a:endParaRPr lang="zh-TW" altLang="en-US" dirty="0"/>
          </a:p>
        </p:txBody>
      </p:sp>
      <p:cxnSp>
        <p:nvCxnSpPr>
          <p:cNvPr id="56" name="直線單箭頭接點 55">
            <a:extLst>
              <a:ext uri="{FF2B5EF4-FFF2-40B4-BE49-F238E27FC236}">
                <a16:creationId xmlns:a16="http://schemas.microsoft.com/office/drawing/2014/main" id="{980EA914-3365-4696-42CB-DC73ECC470A6}"/>
              </a:ext>
            </a:extLst>
          </p:cNvPr>
          <p:cNvCxnSpPr>
            <a:cxnSpLocks/>
          </p:cNvCxnSpPr>
          <p:nvPr/>
        </p:nvCxnSpPr>
        <p:spPr>
          <a:xfrm>
            <a:off x="10871200" y="5934456"/>
            <a:ext cx="23182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75A31C9E-3A8E-1315-B93F-387028217616}"/>
              </a:ext>
            </a:extLst>
          </p:cNvPr>
          <p:cNvSpPr txBox="1"/>
          <p:nvPr/>
        </p:nvSpPr>
        <p:spPr>
          <a:xfrm>
            <a:off x="8737874" y="5690604"/>
            <a:ext cx="2284682" cy="369332"/>
          </a:xfrm>
          <a:prstGeom prst="rect">
            <a:avLst/>
          </a:prstGeom>
          <a:noFill/>
        </p:spPr>
        <p:txBody>
          <a:bodyPr wrap="square" rtlCol="0">
            <a:spAutoFit/>
          </a:bodyPr>
          <a:lstStyle/>
          <a:p>
            <a:r>
              <a:rPr lang="en-US" altLang="zh-TW" dirty="0" err="1"/>
              <a:t>tg_compare_error</a:t>
            </a:r>
            <a:r>
              <a:rPr lang="en-US" altLang="zh-TW" dirty="0"/>
              <a:t> </a:t>
            </a:r>
            <a:endParaRPr lang="zh-TW" altLang="en-US" dirty="0"/>
          </a:p>
        </p:txBody>
      </p:sp>
      <p:sp>
        <p:nvSpPr>
          <p:cNvPr id="58" name="文字方塊 57">
            <a:extLst>
              <a:ext uri="{FF2B5EF4-FFF2-40B4-BE49-F238E27FC236}">
                <a16:creationId xmlns:a16="http://schemas.microsoft.com/office/drawing/2014/main" id="{CBEC90A7-35CC-3603-FCE0-E19C32E1D18D}"/>
              </a:ext>
            </a:extLst>
          </p:cNvPr>
          <p:cNvSpPr txBox="1"/>
          <p:nvPr/>
        </p:nvSpPr>
        <p:spPr>
          <a:xfrm>
            <a:off x="6782117" y="2051652"/>
            <a:ext cx="2286520" cy="369332"/>
          </a:xfrm>
          <a:prstGeom prst="rect">
            <a:avLst/>
          </a:prstGeom>
          <a:noFill/>
        </p:spPr>
        <p:txBody>
          <a:bodyPr wrap="square" rtlCol="0">
            <a:spAutoFit/>
          </a:bodyPr>
          <a:lstStyle/>
          <a:p>
            <a:r>
              <a:rPr lang="en-US" altLang="zh-TW" dirty="0" err="1"/>
              <a:t>app_sr_req</a:t>
            </a:r>
            <a:endParaRPr lang="zh-TW" altLang="en-US" dirty="0"/>
          </a:p>
        </p:txBody>
      </p:sp>
      <p:cxnSp>
        <p:nvCxnSpPr>
          <p:cNvPr id="59" name="直線單箭頭接點 58">
            <a:extLst>
              <a:ext uri="{FF2B5EF4-FFF2-40B4-BE49-F238E27FC236}">
                <a16:creationId xmlns:a16="http://schemas.microsoft.com/office/drawing/2014/main" id="{06CB287F-BAB7-5196-6356-2CBA0A1D77A3}"/>
              </a:ext>
            </a:extLst>
          </p:cNvPr>
          <p:cNvCxnSpPr>
            <a:cxnSpLocks/>
          </p:cNvCxnSpPr>
          <p:nvPr/>
        </p:nvCxnSpPr>
        <p:spPr>
          <a:xfrm>
            <a:off x="9967239" y="5151963"/>
            <a:ext cx="11357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33C9493C-42A4-ACD6-AE1B-D260BE79FBDA}"/>
              </a:ext>
            </a:extLst>
          </p:cNvPr>
          <p:cNvCxnSpPr>
            <a:cxnSpLocks/>
          </p:cNvCxnSpPr>
          <p:nvPr/>
        </p:nvCxnSpPr>
        <p:spPr>
          <a:xfrm>
            <a:off x="6549513" y="2438400"/>
            <a:ext cx="185875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直線接點 61">
            <a:extLst>
              <a:ext uri="{FF2B5EF4-FFF2-40B4-BE49-F238E27FC236}">
                <a16:creationId xmlns:a16="http://schemas.microsoft.com/office/drawing/2014/main" id="{6AAD5323-5454-5E8E-DF31-A936C075AF53}"/>
              </a:ext>
            </a:extLst>
          </p:cNvPr>
          <p:cNvCxnSpPr>
            <a:cxnSpLocks/>
          </p:cNvCxnSpPr>
          <p:nvPr/>
        </p:nvCxnSpPr>
        <p:spPr>
          <a:xfrm>
            <a:off x="6549513" y="2952750"/>
            <a:ext cx="185875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直線接點 62">
            <a:extLst>
              <a:ext uri="{FF2B5EF4-FFF2-40B4-BE49-F238E27FC236}">
                <a16:creationId xmlns:a16="http://schemas.microsoft.com/office/drawing/2014/main" id="{3C5B36EB-BB5E-D1AD-B389-810ECD01CAC4}"/>
              </a:ext>
            </a:extLst>
          </p:cNvPr>
          <p:cNvCxnSpPr>
            <a:cxnSpLocks/>
          </p:cNvCxnSpPr>
          <p:nvPr/>
        </p:nvCxnSpPr>
        <p:spPr>
          <a:xfrm>
            <a:off x="6549513" y="3533775"/>
            <a:ext cx="185875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直線接點 63">
            <a:extLst>
              <a:ext uri="{FF2B5EF4-FFF2-40B4-BE49-F238E27FC236}">
                <a16:creationId xmlns:a16="http://schemas.microsoft.com/office/drawing/2014/main" id="{A5626080-028D-6014-8874-D5EFF4CB96E2}"/>
              </a:ext>
            </a:extLst>
          </p:cNvPr>
          <p:cNvCxnSpPr>
            <a:cxnSpLocks/>
          </p:cNvCxnSpPr>
          <p:nvPr/>
        </p:nvCxnSpPr>
        <p:spPr>
          <a:xfrm flipV="1">
            <a:off x="6549513" y="2438400"/>
            <a:ext cx="0" cy="1504950"/>
          </a:xfrm>
          <a:prstGeom prst="line">
            <a:avLst/>
          </a:prstGeom>
          <a:ln w="38100"/>
        </p:spPr>
        <p:style>
          <a:lnRef idx="1">
            <a:schemeClr val="dk1"/>
          </a:lnRef>
          <a:fillRef idx="0">
            <a:schemeClr val="dk1"/>
          </a:fillRef>
          <a:effectRef idx="0">
            <a:schemeClr val="dk1"/>
          </a:effectRef>
          <a:fontRef idx="minor">
            <a:schemeClr val="tx1"/>
          </a:fontRef>
        </p:style>
      </p:cxnSp>
      <p:cxnSp>
        <p:nvCxnSpPr>
          <p:cNvPr id="72" name="直線接點 71">
            <a:extLst>
              <a:ext uri="{FF2B5EF4-FFF2-40B4-BE49-F238E27FC236}">
                <a16:creationId xmlns:a16="http://schemas.microsoft.com/office/drawing/2014/main" id="{33D90EA1-C130-88AD-BF89-981ABEDFF8F2}"/>
              </a:ext>
            </a:extLst>
          </p:cNvPr>
          <p:cNvCxnSpPr/>
          <p:nvPr/>
        </p:nvCxnSpPr>
        <p:spPr>
          <a:xfrm>
            <a:off x="6311388" y="3943350"/>
            <a:ext cx="4857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直線接點 72">
            <a:extLst>
              <a:ext uri="{FF2B5EF4-FFF2-40B4-BE49-F238E27FC236}">
                <a16:creationId xmlns:a16="http://schemas.microsoft.com/office/drawing/2014/main" id="{94D1CDDC-0C28-2572-B22A-41303F36B0E3}"/>
              </a:ext>
            </a:extLst>
          </p:cNvPr>
          <p:cNvCxnSpPr>
            <a:cxnSpLocks/>
          </p:cNvCxnSpPr>
          <p:nvPr/>
        </p:nvCxnSpPr>
        <p:spPr>
          <a:xfrm>
            <a:off x="6387588" y="4057650"/>
            <a:ext cx="33337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5" name="直線接點 74">
            <a:extLst>
              <a:ext uri="{FF2B5EF4-FFF2-40B4-BE49-F238E27FC236}">
                <a16:creationId xmlns:a16="http://schemas.microsoft.com/office/drawing/2014/main" id="{5938D497-07AE-CD7D-4134-0585C0FDCDDA}"/>
              </a:ext>
            </a:extLst>
          </p:cNvPr>
          <p:cNvCxnSpPr>
            <a:cxnSpLocks/>
          </p:cNvCxnSpPr>
          <p:nvPr/>
        </p:nvCxnSpPr>
        <p:spPr>
          <a:xfrm>
            <a:off x="6473313" y="4161416"/>
            <a:ext cx="185738" cy="0"/>
          </a:xfrm>
          <a:prstGeom prst="line">
            <a:avLst/>
          </a:prstGeom>
          <a:ln w="38100"/>
        </p:spPr>
        <p:style>
          <a:lnRef idx="1">
            <a:schemeClr val="dk1"/>
          </a:lnRef>
          <a:fillRef idx="0">
            <a:schemeClr val="dk1"/>
          </a:fillRef>
          <a:effectRef idx="0">
            <a:schemeClr val="dk1"/>
          </a:effectRef>
          <a:fontRef idx="minor">
            <a:schemeClr val="tx1"/>
          </a:fontRef>
        </p:style>
      </p:cxnSp>
      <p:sp>
        <p:nvSpPr>
          <p:cNvPr id="83" name="文字方塊 82">
            <a:extLst>
              <a:ext uri="{FF2B5EF4-FFF2-40B4-BE49-F238E27FC236}">
                <a16:creationId xmlns:a16="http://schemas.microsoft.com/office/drawing/2014/main" id="{12B30777-15AB-D158-2024-2E797A55C6CE}"/>
              </a:ext>
            </a:extLst>
          </p:cNvPr>
          <p:cNvSpPr txBox="1"/>
          <p:nvPr/>
        </p:nvSpPr>
        <p:spPr>
          <a:xfrm>
            <a:off x="6794135" y="2586889"/>
            <a:ext cx="2286520" cy="369332"/>
          </a:xfrm>
          <a:prstGeom prst="rect">
            <a:avLst/>
          </a:prstGeom>
          <a:noFill/>
        </p:spPr>
        <p:txBody>
          <a:bodyPr wrap="square" rtlCol="0">
            <a:spAutoFit/>
          </a:bodyPr>
          <a:lstStyle/>
          <a:p>
            <a:r>
              <a:rPr lang="en-US" altLang="zh-TW" dirty="0" err="1"/>
              <a:t>app_ref_req</a:t>
            </a:r>
            <a:endParaRPr lang="zh-TW" altLang="en-US" dirty="0"/>
          </a:p>
        </p:txBody>
      </p:sp>
      <p:sp>
        <p:nvSpPr>
          <p:cNvPr id="84" name="文字方塊 83">
            <a:extLst>
              <a:ext uri="{FF2B5EF4-FFF2-40B4-BE49-F238E27FC236}">
                <a16:creationId xmlns:a16="http://schemas.microsoft.com/office/drawing/2014/main" id="{2D99BEE5-07B5-FD72-C14F-5136CA61197E}"/>
              </a:ext>
            </a:extLst>
          </p:cNvPr>
          <p:cNvSpPr txBox="1"/>
          <p:nvPr/>
        </p:nvSpPr>
        <p:spPr>
          <a:xfrm>
            <a:off x="6794135" y="3145658"/>
            <a:ext cx="2286520" cy="369332"/>
          </a:xfrm>
          <a:prstGeom prst="rect">
            <a:avLst/>
          </a:prstGeom>
          <a:noFill/>
        </p:spPr>
        <p:txBody>
          <a:bodyPr wrap="square" rtlCol="0">
            <a:spAutoFit/>
          </a:bodyPr>
          <a:lstStyle/>
          <a:p>
            <a:r>
              <a:rPr lang="en-US" altLang="zh-TW" dirty="0" err="1"/>
              <a:t>app_zq_req</a:t>
            </a:r>
            <a:endParaRPr lang="zh-TW" altLang="en-US" dirty="0"/>
          </a:p>
        </p:txBody>
      </p:sp>
      <p:sp>
        <p:nvSpPr>
          <p:cNvPr id="82" name="文字方塊 81">
            <a:extLst>
              <a:ext uri="{FF2B5EF4-FFF2-40B4-BE49-F238E27FC236}">
                <a16:creationId xmlns:a16="http://schemas.microsoft.com/office/drawing/2014/main" id="{A886071E-9D0C-A808-B085-FF1C2A9686FA}"/>
              </a:ext>
            </a:extLst>
          </p:cNvPr>
          <p:cNvSpPr txBox="1"/>
          <p:nvPr/>
        </p:nvSpPr>
        <p:spPr>
          <a:xfrm>
            <a:off x="8737874" y="4771016"/>
            <a:ext cx="2286520" cy="369332"/>
          </a:xfrm>
          <a:prstGeom prst="rect">
            <a:avLst/>
          </a:prstGeom>
          <a:noFill/>
        </p:spPr>
        <p:txBody>
          <a:bodyPr wrap="square" rtlCol="0">
            <a:spAutoFit/>
          </a:bodyPr>
          <a:lstStyle/>
          <a:p>
            <a:r>
              <a:rPr lang="en-US" altLang="zh-TW" dirty="0" err="1"/>
              <a:t>Init_calib_complete</a:t>
            </a:r>
            <a:endParaRPr lang="zh-TW" altLang="en-US" dirty="0"/>
          </a:p>
        </p:txBody>
      </p:sp>
    </p:spTree>
    <p:custDataLst>
      <p:tags r:id="rId1"/>
    </p:custDataLst>
    <p:extLst>
      <p:ext uri="{BB962C8B-B14F-4D97-AF65-F5344CB8AC3E}">
        <p14:creationId xmlns:p14="http://schemas.microsoft.com/office/powerpoint/2010/main" val="276903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Simulation Setting</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59</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extLst>
              <a:ext uri="{FF2B5EF4-FFF2-40B4-BE49-F238E27FC236}">
                <a16:creationId xmlns:a16="http://schemas.microsoft.com/office/drawing/2014/main" id="{E5254367-4B46-AEF1-01A5-1B5D15232CC2}"/>
              </a:ext>
            </a:extLst>
          </p:cNvPr>
          <p:cNvPicPr>
            <a:picLocks noChangeAspect="1"/>
          </p:cNvPicPr>
          <p:nvPr/>
        </p:nvPicPr>
        <p:blipFill>
          <a:blip r:embed="rId4"/>
          <a:stretch>
            <a:fillRect/>
          </a:stretch>
        </p:blipFill>
        <p:spPr>
          <a:xfrm>
            <a:off x="1147762" y="2524125"/>
            <a:ext cx="9896475" cy="1809750"/>
          </a:xfrm>
          <a:prstGeom prst="rect">
            <a:avLst/>
          </a:prstGeom>
        </p:spPr>
      </p:pic>
    </p:spTree>
    <p:custDataLst>
      <p:tags r:id="rId1"/>
    </p:custDataLst>
    <p:extLst>
      <p:ext uri="{BB962C8B-B14F-4D97-AF65-F5344CB8AC3E}">
        <p14:creationId xmlns:p14="http://schemas.microsoft.com/office/powerpoint/2010/main" val="38593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What is the DDR?</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6</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5" name="圖片 4">
            <a:extLst>
              <a:ext uri="{FF2B5EF4-FFF2-40B4-BE49-F238E27FC236}">
                <a16:creationId xmlns:a16="http://schemas.microsoft.com/office/drawing/2014/main" id="{5CD1B0C8-179F-7F0E-231C-8C71BB500CBF}"/>
              </a:ext>
            </a:extLst>
          </p:cNvPr>
          <p:cNvPicPr>
            <a:picLocks noChangeAspect="1"/>
          </p:cNvPicPr>
          <p:nvPr/>
        </p:nvPicPr>
        <p:blipFill>
          <a:blip r:embed="rId4"/>
          <a:stretch>
            <a:fillRect/>
          </a:stretch>
        </p:blipFill>
        <p:spPr>
          <a:xfrm>
            <a:off x="7771397" y="2296850"/>
            <a:ext cx="3237009" cy="3244943"/>
          </a:xfrm>
          <a:prstGeom prst="rect">
            <a:avLst/>
          </a:prstGeom>
        </p:spPr>
      </p:pic>
      <p:cxnSp>
        <p:nvCxnSpPr>
          <p:cNvPr id="12" name="直線單箭頭接點 11">
            <a:extLst>
              <a:ext uri="{FF2B5EF4-FFF2-40B4-BE49-F238E27FC236}">
                <a16:creationId xmlns:a16="http://schemas.microsoft.com/office/drawing/2014/main" id="{CC72D33F-A31F-0586-2742-472F345F60ED}"/>
              </a:ext>
            </a:extLst>
          </p:cNvPr>
          <p:cNvCxnSpPr>
            <a:cxnSpLocks/>
          </p:cNvCxnSpPr>
          <p:nvPr/>
        </p:nvCxnSpPr>
        <p:spPr>
          <a:xfrm>
            <a:off x="6494106" y="3789015"/>
            <a:ext cx="8872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49E1906-1CA3-4840-7941-ED13543F798C}"/>
              </a:ext>
            </a:extLst>
          </p:cNvPr>
          <p:cNvSpPr txBox="1"/>
          <p:nvPr/>
        </p:nvSpPr>
        <p:spPr>
          <a:xfrm>
            <a:off x="10043834" y="2967334"/>
            <a:ext cx="1640540" cy="923330"/>
          </a:xfrm>
          <a:prstGeom prst="rect">
            <a:avLst/>
          </a:prstGeom>
          <a:noFill/>
        </p:spPr>
        <p:txBody>
          <a:bodyPr wrap="square" rtlCol="0">
            <a:spAutoFit/>
          </a:bodyPr>
          <a:lstStyle/>
          <a:p>
            <a:r>
              <a:rPr lang="en-US" altLang="zh-TW" dirty="0"/>
              <a:t>R</a:t>
            </a:r>
          </a:p>
          <a:p>
            <a:r>
              <a:rPr lang="en-US" altLang="zh-TW" dirty="0"/>
              <a:t>O</a:t>
            </a:r>
          </a:p>
          <a:p>
            <a:r>
              <a:rPr lang="en-US" altLang="zh-TW" dirty="0"/>
              <a:t>w</a:t>
            </a:r>
            <a:endParaRPr lang="zh-TW" altLang="en-US" dirty="0"/>
          </a:p>
        </p:txBody>
      </p:sp>
      <p:sp>
        <p:nvSpPr>
          <p:cNvPr id="65" name="文字方塊 64">
            <a:extLst>
              <a:ext uri="{FF2B5EF4-FFF2-40B4-BE49-F238E27FC236}">
                <a16:creationId xmlns:a16="http://schemas.microsoft.com/office/drawing/2014/main" id="{8851C04C-C797-7285-A55A-F05A43BA0DF6}"/>
              </a:ext>
            </a:extLst>
          </p:cNvPr>
          <p:cNvSpPr txBox="1"/>
          <p:nvPr/>
        </p:nvSpPr>
        <p:spPr>
          <a:xfrm>
            <a:off x="8945030" y="1956175"/>
            <a:ext cx="1640540" cy="369332"/>
          </a:xfrm>
          <a:prstGeom prst="rect">
            <a:avLst/>
          </a:prstGeom>
          <a:noFill/>
        </p:spPr>
        <p:txBody>
          <a:bodyPr wrap="square" rtlCol="0">
            <a:spAutoFit/>
          </a:bodyPr>
          <a:lstStyle/>
          <a:p>
            <a:r>
              <a:rPr lang="en-US" altLang="zh-TW" dirty="0"/>
              <a:t>Bank</a:t>
            </a:r>
            <a:endParaRPr lang="zh-TW" altLang="en-US" dirty="0"/>
          </a:p>
        </p:txBody>
      </p:sp>
      <p:sp>
        <p:nvSpPr>
          <p:cNvPr id="67" name="文字方塊 66">
            <a:extLst>
              <a:ext uri="{FF2B5EF4-FFF2-40B4-BE49-F238E27FC236}">
                <a16:creationId xmlns:a16="http://schemas.microsoft.com/office/drawing/2014/main" id="{914783DE-89E2-9A7F-FFFD-2A1487D64F51}"/>
              </a:ext>
            </a:extLst>
          </p:cNvPr>
          <p:cNvSpPr txBox="1"/>
          <p:nvPr/>
        </p:nvSpPr>
        <p:spPr>
          <a:xfrm>
            <a:off x="8357024" y="4040312"/>
            <a:ext cx="1640540" cy="369332"/>
          </a:xfrm>
          <a:prstGeom prst="rect">
            <a:avLst/>
          </a:prstGeom>
          <a:noFill/>
        </p:spPr>
        <p:txBody>
          <a:bodyPr wrap="square" rtlCol="0">
            <a:spAutoFit/>
          </a:bodyPr>
          <a:lstStyle/>
          <a:p>
            <a:r>
              <a:rPr lang="en-US" altLang="zh-TW" dirty="0"/>
              <a:t>Column</a:t>
            </a:r>
            <a:endParaRPr lang="zh-TW" altLang="en-US" dirty="0"/>
          </a:p>
        </p:txBody>
      </p:sp>
      <p:graphicFrame>
        <p:nvGraphicFramePr>
          <p:cNvPr id="6" name="表格 23">
            <a:extLst>
              <a:ext uri="{FF2B5EF4-FFF2-40B4-BE49-F238E27FC236}">
                <a16:creationId xmlns:a16="http://schemas.microsoft.com/office/drawing/2014/main" id="{936A7A2A-EB13-6CFD-72EC-8119A540BB6F}"/>
              </a:ext>
            </a:extLst>
          </p:cNvPr>
          <p:cNvGraphicFramePr>
            <a:graphicFrameLocks noGrp="1"/>
          </p:cNvGraphicFramePr>
          <p:nvPr>
            <p:extLst>
              <p:ext uri="{D42A27DB-BD31-4B8C-83A1-F6EECF244321}">
                <p14:modId xmlns:p14="http://schemas.microsoft.com/office/powerpoint/2010/main" val="227455123"/>
              </p:ext>
            </p:extLst>
          </p:nvPr>
        </p:nvGraphicFramePr>
        <p:xfrm>
          <a:off x="586646" y="1249626"/>
          <a:ext cx="5634564" cy="4756531"/>
        </p:xfrm>
        <a:graphic>
          <a:graphicData uri="http://schemas.openxmlformats.org/drawingml/2006/table">
            <a:tbl>
              <a:tblPr firstRow="1" bandRow="1">
                <a:tableStyleId>{5C22544A-7EE6-4342-B048-85BDC9FD1C3A}</a:tableStyleId>
              </a:tblPr>
              <a:tblGrid>
                <a:gridCol w="216714">
                  <a:extLst>
                    <a:ext uri="{9D8B030D-6E8A-4147-A177-3AD203B41FA5}">
                      <a16:colId xmlns:a16="http://schemas.microsoft.com/office/drawing/2014/main" val="2957162921"/>
                    </a:ext>
                  </a:extLst>
                </a:gridCol>
                <a:gridCol w="216714">
                  <a:extLst>
                    <a:ext uri="{9D8B030D-6E8A-4147-A177-3AD203B41FA5}">
                      <a16:colId xmlns:a16="http://schemas.microsoft.com/office/drawing/2014/main" val="3079654342"/>
                    </a:ext>
                  </a:extLst>
                </a:gridCol>
                <a:gridCol w="216714">
                  <a:extLst>
                    <a:ext uri="{9D8B030D-6E8A-4147-A177-3AD203B41FA5}">
                      <a16:colId xmlns:a16="http://schemas.microsoft.com/office/drawing/2014/main" val="2597239444"/>
                    </a:ext>
                  </a:extLst>
                </a:gridCol>
                <a:gridCol w="216714">
                  <a:extLst>
                    <a:ext uri="{9D8B030D-6E8A-4147-A177-3AD203B41FA5}">
                      <a16:colId xmlns:a16="http://schemas.microsoft.com/office/drawing/2014/main" val="258632794"/>
                    </a:ext>
                  </a:extLst>
                </a:gridCol>
                <a:gridCol w="216714">
                  <a:extLst>
                    <a:ext uri="{9D8B030D-6E8A-4147-A177-3AD203B41FA5}">
                      <a16:colId xmlns:a16="http://schemas.microsoft.com/office/drawing/2014/main" val="4025074734"/>
                    </a:ext>
                  </a:extLst>
                </a:gridCol>
                <a:gridCol w="216714">
                  <a:extLst>
                    <a:ext uri="{9D8B030D-6E8A-4147-A177-3AD203B41FA5}">
                      <a16:colId xmlns:a16="http://schemas.microsoft.com/office/drawing/2014/main" val="2382729795"/>
                    </a:ext>
                  </a:extLst>
                </a:gridCol>
                <a:gridCol w="216714">
                  <a:extLst>
                    <a:ext uri="{9D8B030D-6E8A-4147-A177-3AD203B41FA5}">
                      <a16:colId xmlns:a16="http://schemas.microsoft.com/office/drawing/2014/main" val="958520258"/>
                    </a:ext>
                  </a:extLst>
                </a:gridCol>
                <a:gridCol w="216714">
                  <a:extLst>
                    <a:ext uri="{9D8B030D-6E8A-4147-A177-3AD203B41FA5}">
                      <a16:colId xmlns:a16="http://schemas.microsoft.com/office/drawing/2014/main" val="1895235917"/>
                    </a:ext>
                  </a:extLst>
                </a:gridCol>
                <a:gridCol w="216714">
                  <a:extLst>
                    <a:ext uri="{9D8B030D-6E8A-4147-A177-3AD203B41FA5}">
                      <a16:colId xmlns:a16="http://schemas.microsoft.com/office/drawing/2014/main" val="2057758979"/>
                    </a:ext>
                  </a:extLst>
                </a:gridCol>
                <a:gridCol w="216714">
                  <a:extLst>
                    <a:ext uri="{9D8B030D-6E8A-4147-A177-3AD203B41FA5}">
                      <a16:colId xmlns:a16="http://schemas.microsoft.com/office/drawing/2014/main" val="1272981573"/>
                    </a:ext>
                  </a:extLst>
                </a:gridCol>
                <a:gridCol w="216714">
                  <a:extLst>
                    <a:ext uri="{9D8B030D-6E8A-4147-A177-3AD203B41FA5}">
                      <a16:colId xmlns:a16="http://schemas.microsoft.com/office/drawing/2014/main" val="872638407"/>
                    </a:ext>
                  </a:extLst>
                </a:gridCol>
                <a:gridCol w="216714">
                  <a:extLst>
                    <a:ext uri="{9D8B030D-6E8A-4147-A177-3AD203B41FA5}">
                      <a16:colId xmlns:a16="http://schemas.microsoft.com/office/drawing/2014/main" val="70798028"/>
                    </a:ext>
                  </a:extLst>
                </a:gridCol>
                <a:gridCol w="216714">
                  <a:extLst>
                    <a:ext uri="{9D8B030D-6E8A-4147-A177-3AD203B41FA5}">
                      <a16:colId xmlns:a16="http://schemas.microsoft.com/office/drawing/2014/main" val="2308065455"/>
                    </a:ext>
                  </a:extLst>
                </a:gridCol>
                <a:gridCol w="216714">
                  <a:extLst>
                    <a:ext uri="{9D8B030D-6E8A-4147-A177-3AD203B41FA5}">
                      <a16:colId xmlns:a16="http://schemas.microsoft.com/office/drawing/2014/main" val="507313595"/>
                    </a:ext>
                  </a:extLst>
                </a:gridCol>
                <a:gridCol w="216714">
                  <a:extLst>
                    <a:ext uri="{9D8B030D-6E8A-4147-A177-3AD203B41FA5}">
                      <a16:colId xmlns:a16="http://schemas.microsoft.com/office/drawing/2014/main" val="2969939884"/>
                    </a:ext>
                  </a:extLst>
                </a:gridCol>
                <a:gridCol w="216714">
                  <a:extLst>
                    <a:ext uri="{9D8B030D-6E8A-4147-A177-3AD203B41FA5}">
                      <a16:colId xmlns:a16="http://schemas.microsoft.com/office/drawing/2014/main" val="1662100189"/>
                    </a:ext>
                  </a:extLst>
                </a:gridCol>
                <a:gridCol w="216714">
                  <a:extLst>
                    <a:ext uri="{9D8B030D-6E8A-4147-A177-3AD203B41FA5}">
                      <a16:colId xmlns:a16="http://schemas.microsoft.com/office/drawing/2014/main" val="2704515110"/>
                    </a:ext>
                  </a:extLst>
                </a:gridCol>
                <a:gridCol w="216714">
                  <a:extLst>
                    <a:ext uri="{9D8B030D-6E8A-4147-A177-3AD203B41FA5}">
                      <a16:colId xmlns:a16="http://schemas.microsoft.com/office/drawing/2014/main" val="1463881027"/>
                    </a:ext>
                  </a:extLst>
                </a:gridCol>
                <a:gridCol w="216714">
                  <a:extLst>
                    <a:ext uri="{9D8B030D-6E8A-4147-A177-3AD203B41FA5}">
                      <a16:colId xmlns:a16="http://schemas.microsoft.com/office/drawing/2014/main" val="2883735158"/>
                    </a:ext>
                  </a:extLst>
                </a:gridCol>
                <a:gridCol w="216714">
                  <a:extLst>
                    <a:ext uri="{9D8B030D-6E8A-4147-A177-3AD203B41FA5}">
                      <a16:colId xmlns:a16="http://schemas.microsoft.com/office/drawing/2014/main" val="3157809157"/>
                    </a:ext>
                  </a:extLst>
                </a:gridCol>
                <a:gridCol w="216714">
                  <a:extLst>
                    <a:ext uri="{9D8B030D-6E8A-4147-A177-3AD203B41FA5}">
                      <a16:colId xmlns:a16="http://schemas.microsoft.com/office/drawing/2014/main" val="2254857218"/>
                    </a:ext>
                  </a:extLst>
                </a:gridCol>
                <a:gridCol w="216714">
                  <a:extLst>
                    <a:ext uri="{9D8B030D-6E8A-4147-A177-3AD203B41FA5}">
                      <a16:colId xmlns:a16="http://schemas.microsoft.com/office/drawing/2014/main" val="428844911"/>
                    </a:ext>
                  </a:extLst>
                </a:gridCol>
                <a:gridCol w="216714">
                  <a:extLst>
                    <a:ext uri="{9D8B030D-6E8A-4147-A177-3AD203B41FA5}">
                      <a16:colId xmlns:a16="http://schemas.microsoft.com/office/drawing/2014/main" val="683516833"/>
                    </a:ext>
                  </a:extLst>
                </a:gridCol>
                <a:gridCol w="216714">
                  <a:extLst>
                    <a:ext uri="{9D8B030D-6E8A-4147-A177-3AD203B41FA5}">
                      <a16:colId xmlns:a16="http://schemas.microsoft.com/office/drawing/2014/main" val="1859478652"/>
                    </a:ext>
                  </a:extLst>
                </a:gridCol>
                <a:gridCol w="216714">
                  <a:extLst>
                    <a:ext uri="{9D8B030D-6E8A-4147-A177-3AD203B41FA5}">
                      <a16:colId xmlns:a16="http://schemas.microsoft.com/office/drawing/2014/main" val="3177453336"/>
                    </a:ext>
                  </a:extLst>
                </a:gridCol>
                <a:gridCol w="216714">
                  <a:extLst>
                    <a:ext uri="{9D8B030D-6E8A-4147-A177-3AD203B41FA5}">
                      <a16:colId xmlns:a16="http://schemas.microsoft.com/office/drawing/2014/main" val="3287310021"/>
                    </a:ext>
                  </a:extLst>
                </a:gridCol>
              </a:tblGrid>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2324360614"/>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698098040"/>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1349751919"/>
                  </a:ext>
                </a:extLst>
              </a:tr>
              <a:tr h="330814">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2176587328"/>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2956286640"/>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551354638"/>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521194657"/>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865768846"/>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3286066443"/>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903422080"/>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341672862"/>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2107802271"/>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84456315"/>
                  </a:ext>
                </a:extLst>
              </a:tr>
            </a:tbl>
          </a:graphicData>
        </a:graphic>
      </p:graphicFrame>
      <p:sp>
        <p:nvSpPr>
          <p:cNvPr id="8" name="矩形 7">
            <a:extLst>
              <a:ext uri="{FF2B5EF4-FFF2-40B4-BE49-F238E27FC236}">
                <a16:creationId xmlns:a16="http://schemas.microsoft.com/office/drawing/2014/main" id="{8FE6D510-0C1F-E145-BD6D-8D9EF671F3FD}"/>
              </a:ext>
            </a:extLst>
          </p:cNvPr>
          <p:cNvSpPr/>
          <p:nvPr/>
        </p:nvSpPr>
        <p:spPr>
          <a:xfrm>
            <a:off x="5583347" y="3789800"/>
            <a:ext cx="612334" cy="22163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6D7A681-9403-4B5A-14DE-A5ABDE93903C}"/>
              </a:ext>
            </a:extLst>
          </p:cNvPr>
          <p:cNvSpPr/>
          <p:nvPr/>
        </p:nvSpPr>
        <p:spPr>
          <a:xfrm>
            <a:off x="5583347" y="1623527"/>
            <a:ext cx="612334" cy="21973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C7DA15AA-AC5C-5331-FAEC-EBCC9D276207}"/>
              </a:ext>
            </a:extLst>
          </p:cNvPr>
          <p:cNvSpPr/>
          <p:nvPr/>
        </p:nvSpPr>
        <p:spPr>
          <a:xfrm>
            <a:off x="3729232" y="3789800"/>
            <a:ext cx="612334" cy="22163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3EEE6768-323E-0552-B0A2-A9A0F6E70F3C}"/>
              </a:ext>
            </a:extLst>
          </p:cNvPr>
          <p:cNvSpPr/>
          <p:nvPr/>
        </p:nvSpPr>
        <p:spPr>
          <a:xfrm>
            <a:off x="3718743" y="1624311"/>
            <a:ext cx="612334" cy="21973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D8EC8519-03EE-7E5E-9C02-CDBB2816F1FD}"/>
              </a:ext>
            </a:extLst>
          </p:cNvPr>
          <p:cNvSpPr/>
          <p:nvPr/>
        </p:nvSpPr>
        <p:spPr>
          <a:xfrm>
            <a:off x="4357197" y="3789800"/>
            <a:ext cx="612334" cy="22163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71AE6A0F-8E8B-B6A5-0642-0B7E36FDDF36}"/>
              </a:ext>
            </a:extLst>
          </p:cNvPr>
          <p:cNvSpPr/>
          <p:nvPr/>
        </p:nvSpPr>
        <p:spPr>
          <a:xfrm>
            <a:off x="4347270" y="1623526"/>
            <a:ext cx="612334" cy="21973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A10EEC8F-49FB-D088-46B0-2BCC011B2AD7}"/>
              </a:ext>
            </a:extLst>
          </p:cNvPr>
          <p:cNvSpPr/>
          <p:nvPr/>
        </p:nvSpPr>
        <p:spPr>
          <a:xfrm>
            <a:off x="4971013" y="3789800"/>
            <a:ext cx="612334" cy="22163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5B404A7-FC91-2DB2-81F9-BC0F6AE574ED}"/>
              </a:ext>
            </a:extLst>
          </p:cNvPr>
          <p:cNvSpPr/>
          <p:nvPr/>
        </p:nvSpPr>
        <p:spPr>
          <a:xfrm>
            <a:off x="4971013" y="1623527"/>
            <a:ext cx="612334" cy="21973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0E031F9-DC7B-A752-43BD-7D9971ABDF00}"/>
              </a:ext>
            </a:extLst>
          </p:cNvPr>
          <p:cNvSpPr/>
          <p:nvPr/>
        </p:nvSpPr>
        <p:spPr>
          <a:xfrm>
            <a:off x="3088352" y="3789015"/>
            <a:ext cx="612334" cy="22163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16FC34DE-EFE4-46CF-59F6-EC319CC89D13}"/>
              </a:ext>
            </a:extLst>
          </p:cNvPr>
          <p:cNvSpPr/>
          <p:nvPr/>
        </p:nvSpPr>
        <p:spPr>
          <a:xfrm>
            <a:off x="3077863" y="1623526"/>
            <a:ext cx="612334" cy="21973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3D86930-5868-7A6E-C2EE-0DC6AE781001}"/>
              </a:ext>
            </a:extLst>
          </p:cNvPr>
          <p:cNvSpPr/>
          <p:nvPr/>
        </p:nvSpPr>
        <p:spPr>
          <a:xfrm>
            <a:off x="2462958" y="3789015"/>
            <a:ext cx="612334" cy="22163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A4935E8-F284-8B6A-D76C-56177C6F4A1F}"/>
              </a:ext>
            </a:extLst>
          </p:cNvPr>
          <p:cNvSpPr/>
          <p:nvPr/>
        </p:nvSpPr>
        <p:spPr>
          <a:xfrm>
            <a:off x="2452469" y="1623526"/>
            <a:ext cx="612334" cy="21973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16EAC2DE-DA69-4A32-3881-642561197A5E}"/>
              </a:ext>
            </a:extLst>
          </p:cNvPr>
          <p:cNvSpPr/>
          <p:nvPr/>
        </p:nvSpPr>
        <p:spPr>
          <a:xfrm>
            <a:off x="1867117" y="3789015"/>
            <a:ext cx="612334" cy="22163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3F04432A-8C74-8269-EFAB-C4DAFBBA1270}"/>
              </a:ext>
            </a:extLst>
          </p:cNvPr>
          <p:cNvSpPr/>
          <p:nvPr/>
        </p:nvSpPr>
        <p:spPr>
          <a:xfrm>
            <a:off x="1856628" y="1623526"/>
            <a:ext cx="612334" cy="21973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4FD2DD85-1B64-7E7F-DBFD-1DB13855165A}"/>
              </a:ext>
            </a:extLst>
          </p:cNvPr>
          <p:cNvSpPr/>
          <p:nvPr/>
        </p:nvSpPr>
        <p:spPr>
          <a:xfrm>
            <a:off x="1222057" y="3789015"/>
            <a:ext cx="612334" cy="22163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6D65CCE3-F44B-23BF-D63D-A01803B41D65}"/>
              </a:ext>
            </a:extLst>
          </p:cNvPr>
          <p:cNvSpPr/>
          <p:nvPr/>
        </p:nvSpPr>
        <p:spPr>
          <a:xfrm>
            <a:off x="1211568" y="1623526"/>
            <a:ext cx="612334" cy="21973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04BF7AD6-6A51-9871-CECE-C1234DF4E6CE}"/>
              </a:ext>
            </a:extLst>
          </p:cNvPr>
          <p:cNvSpPr/>
          <p:nvPr/>
        </p:nvSpPr>
        <p:spPr>
          <a:xfrm>
            <a:off x="620212" y="3789015"/>
            <a:ext cx="612334" cy="22163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E4C758A7-0AE6-361C-22BC-68839623554B}"/>
              </a:ext>
            </a:extLst>
          </p:cNvPr>
          <p:cNvSpPr/>
          <p:nvPr/>
        </p:nvSpPr>
        <p:spPr>
          <a:xfrm>
            <a:off x="609723" y="1623526"/>
            <a:ext cx="612334" cy="21973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86DBB6C8-1E62-431A-5030-15A27B6ECC92}"/>
              </a:ext>
            </a:extLst>
          </p:cNvPr>
          <p:cNvSpPr/>
          <p:nvPr/>
        </p:nvSpPr>
        <p:spPr>
          <a:xfrm>
            <a:off x="579121" y="1249626"/>
            <a:ext cx="563456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1C9C3631-5655-400D-7511-4A20D61832DA}"/>
              </a:ext>
            </a:extLst>
          </p:cNvPr>
          <p:cNvSpPr txBox="1"/>
          <p:nvPr/>
        </p:nvSpPr>
        <p:spPr>
          <a:xfrm>
            <a:off x="225113" y="1972302"/>
            <a:ext cx="1640540" cy="923330"/>
          </a:xfrm>
          <a:prstGeom prst="rect">
            <a:avLst/>
          </a:prstGeom>
          <a:noFill/>
        </p:spPr>
        <p:txBody>
          <a:bodyPr wrap="square" rtlCol="0">
            <a:spAutoFit/>
          </a:bodyPr>
          <a:lstStyle/>
          <a:p>
            <a:r>
              <a:rPr lang="en-US" altLang="zh-TW" dirty="0"/>
              <a:t>R</a:t>
            </a:r>
          </a:p>
          <a:p>
            <a:r>
              <a:rPr lang="en-US" altLang="zh-TW" dirty="0"/>
              <a:t>O</a:t>
            </a:r>
          </a:p>
          <a:p>
            <a:r>
              <a:rPr lang="en-US" altLang="zh-TW" dirty="0"/>
              <a:t>w</a:t>
            </a:r>
            <a:endParaRPr lang="zh-TW" altLang="en-US" dirty="0"/>
          </a:p>
        </p:txBody>
      </p:sp>
      <p:sp>
        <p:nvSpPr>
          <p:cNvPr id="35" name="文字方塊 34">
            <a:extLst>
              <a:ext uri="{FF2B5EF4-FFF2-40B4-BE49-F238E27FC236}">
                <a16:creationId xmlns:a16="http://schemas.microsoft.com/office/drawing/2014/main" id="{10BC3542-9C1D-451C-7FC7-59F5EEB4BD72}"/>
              </a:ext>
            </a:extLst>
          </p:cNvPr>
          <p:cNvSpPr txBox="1"/>
          <p:nvPr/>
        </p:nvSpPr>
        <p:spPr>
          <a:xfrm>
            <a:off x="401787" y="1239459"/>
            <a:ext cx="1640540" cy="369332"/>
          </a:xfrm>
          <a:prstGeom prst="rect">
            <a:avLst/>
          </a:prstGeom>
          <a:noFill/>
        </p:spPr>
        <p:txBody>
          <a:bodyPr wrap="square" rtlCol="0">
            <a:spAutoFit/>
          </a:bodyPr>
          <a:lstStyle/>
          <a:p>
            <a:r>
              <a:rPr lang="en-US" altLang="zh-TW" dirty="0"/>
              <a:t>Column</a:t>
            </a:r>
            <a:endParaRPr lang="zh-TW" altLang="en-US" dirty="0"/>
          </a:p>
        </p:txBody>
      </p:sp>
    </p:spTree>
    <p:custDataLst>
      <p:tags r:id="rId1"/>
    </p:custDataLst>
    <p:extLst>
      <p:ext uri="{BB962C8B-B14F-4D97-AF65-F5344CB8AC3E}">
        <p14:creationId xmlns:p14="http://schemas.microsoft.com/office/powerpoint/2010/main" val="52042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7" grpId="0"/>
      <p:bldP spid="8" grpId="0" animBg="1"/>
      <p:bldP spid="9"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altLang="zh-TW" dirty="0"/>
              <a:t>Application Interface</a:t>
            </a:r>
            <a:endParaRPr lang="en-US"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60</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流程圖: 替代程序 3">
            <a:extLst>
              <a:ext uri="{FF2B5EF4-FFF2-40B4-BE49-F238E27FC236}">
                <a16:creationId xmlns:a16="http://schemas.microsoft.com/office/drawing/2014/main" id="{1643F6F0-B0F1-5E25-DCC8-B432CB5ADBD2}"/>
              </a:ext>
            </a:extLst>
          </p:cNvPr>
          <p:cNvSpPr/>
          <p:nvPr/>
        </p:nvSpPr>
        <p:spPr>
          <a:xfrm>
            <a:off x="8408267" y="1000125"/>
            <a:ext cx="1562100" cy="4380491"/>
          </a:xfrm>
          <a:prstGeom prst="flowChartAlternateProces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Mig</a:t>
            </a:r>
            <a:endParaRPr lang="zh-TW" altLang="en-US" dirty="0"/>
          </a:p>
        </p:txBody>
      </p:sp>
      <p:cxnSp>
        <p:nvCxnSpPr>
          <p:cNvPr id="7" name="直線單箭頭接點 6">
            <a:extLst>
              <a:ext uri="{FF2B5EF4-FFF2-40B4-BE49-F238E27FC236}">
                <a16:creationId xmlns:a16="http://schemas.microsoft.com/office/drawing/2014/main" id="{CE111EAE-D385-6487-5258-5BD5D818AD81}"/>
              </a:ext>
            </a:extLst>
          </p:cNvPr>
          <p:cNvCxnSpPr>
            <a:cxnSpLocks/>
          </p:cNvCxnSpPr>
          <p:nvPr/>
        </p:nvCxnSpPr>
        <p:spPr>
          <a:xfrm>
            <a:off x="5185627" y="5938222"/>
            <a:ext cx="5917394"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819B91E2-0AFF-7422-3B9C-DBE75977A426}"/>
              </a:ext>
            </a:extLst>
          </p:cNvPr>
          <p:cNvSpPr txBox="1"/>
          <p:nvPr/>
        </p:nvSpPr>
        <p:spPr>
          <a:xfrm>
            <a:off x="8713565" y="5965925"/>
            <a:ext cx="2284682" cy="369332"/>
          </a:xfrm>
          <a:prstGeom prst="rect">
            <a:avLst/>
          </a:prstGeom>
          <a:noFill/>
        </p:spPr>
        <p:txBody>
          <a:bodyPr wrap="square" rtlCol="0">
            <a:spAutoFit/>
          </a:bodyPr>
          <a:lstStyle/>
          <a:p>
            <a:r>
              <a:rPr lang="en-US" altLang="zh-TW" dirty="0" err="1"/>
              <a:t>tg_compare_error</a:t>
            </a:r>
            <a:r>
              <a:rPr lang="en-US" altLang="zh-TW" dirty="0"/>
              <a:t> </a:t>
            </a:r>
            <a:endParaRPr lang="zh-TW" altLang="en-US" dirty="0"/>
          </a:p>
        </p:txBody>
      </p:sp>
      <p:sp>
        <p:nvSpPr>
          <p:cNvPr id="9" name="文字方塊 8">
            <a:extLst>
              <a:ext uri="{FF2B5EF4-FFF2-40B4-BE49-F238E27FC236}">
                <a16:creationId xmlns:a16="http://schemas.microsoft.com/office/drawing/2014/main" id="{C3CB8C73-3098-7838-81E3-C510934FEA3D}"/>
              </a:ext>
            </a:extLst>
          </p:cNvPr>
          <p:cNvSpPr txBox="1"/>
          <p:nvPr/>
        </p:nvSpPr>
        <p:spPr>
          <a:xfrm>
            <a:off x="5949568" y="5230174"/>
            <a:ext cx="2286520" cy="369332"/>
          </a:xfrm>
          <a:prstGeom prst="rect">
            <a:avLst/>
          </a:prstGeom>
          <a:noFill/>
        </p:spPr>
        <p:txBody>
          <a:bodyPr wrap="square" rtlCol="0">
            <a:spAutoFit/>
          </a:bodyPr>
          <a:lstStyle/>
          <a:p>
            <a:r>
              <a:rPr lang="en-US" altLang="zh-TW" dirty="0" err="1"/>
              <a:t>Init_calib_complete</a:t>
            </a:r>
            <a:endParaRPr lang="zh-TW" altLang="en-US" dirty="0"/>
          </a:p>
        </p:txBody>
      </p:sp>
      <p:cxnSp>
        <p:nvCxnSpPr>
          <p:cNvPr id="10" name="直線單箭頭接點 9">
            <a:extLst>
              <a:ext uri="{FF2B5EF4-FFF2-40B4-BE49-F238E27FC236}">
                <a16:creationId xmlns:a16="http://schemas.microsoft.com/office/drawing/2014/main" id="{4E830F84-9BF0-E365-7DE3-37E01A6BE65A}"/>
              </a:ext>
            </a:extLst>
          </p:cNvPr>
          <p:cNvCxnSpPr>
            <a:cxnSpLocks/>
          </p:cNvCxnSpPr>
          <p:nvPr/>
        </p:nvCxnSpPr>
        <p:spPr>
          <a:xfrm>
            <a:off x="9967239" y="5151963"/>
            <a:ext cx="11357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7179B99-4BFC-CD2F-34B9-C562BAC3B554}"/>
              </a:ext>
            </a:extLst>
          </p:cNvPr>
          <p:cNvSpPr/>
          <p:nvPr/>
        </p:nvSpPr>
        <p:spPr>
          <a:xfrm>
            <a:off x="1816100" y="892075"/>
            <a:ext cx="9055100" cy="5471634"/>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C5D9A6C5-D8AE-623F-C210-366FD0A2F711}"/>
              </a:ext>
            </a:extLst>
          </p:cNvPr>
          <p:cNvSpPr/>
          <p:nvPr/>
        </p:nvSpPr>
        <p:spPr>
          <a:xfrm>
            <a:off x="3248025" y="1000125"/>
            <a:ext cx="1937603" cy="525779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APP</a:t>
            </a:r>
            <a:endParaRPr lang="zh-TW" altLang="en-US" dirty="0"/>
          </a:p>
        </p:txBody>
      </p:sp>
      <p:cxnSp>
        <p:nvCxnSpPr>
          <p:cNvPr id="18" name="直線接點 17">
            <a:extLst>
              <a:ext uri="{FF2B5EF4-FFF2-40B4-BE49-F238E27FC236}">
                <a16:creationId xmlns:a16="http://schemas.microsoft.com/office/drawing/2014/main" id="{2B64B732-1EFD-DDBC-97ED-67E422955359}"/>
              </a:ext>
            </a:extLst>
          </p:cNvPr>
          <p:cNvCxnSpPr>
            <a:cxnSpLocks/>
          </p:cNvCxnSpPr>
          <p:nvPr/>
        </p:nvCxnSpPr>
        <p:spPr>
          <a:xfrm>
            <a:off x="10401300" y="5151963"/>
            <a:ext cx="0" cy="4773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F9FA09A4-3256-2151-B59B-345E38CDF10A}"/>
              </a:ext>
            </a:extLst>
          </p:cNvPr>
          <p:cNvCxnSpPr/>
          <p:nvPr/>
        </p:nvCxnSpPr>
        <p:spPr>
          <a:xfrm flipH="1">
            <a:off x="5185627" y="5598098"/>
            <a:ext cx="5215673" cy="311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59ACFEF-6FAB-1EF5-A302-62F89DDD9F9D}"/>
              </a:ext>
            </a:extLst>
          </p:cNvPr>
          <p:cNvCxnSpPr/>
          <p:nvPr/>
        </p:nvCxnSpPr>
        <p:spPr>
          <a:xfrm flipH="1">
            <a:off x="5185627" y="5151963"/>
            <a:ext cx="32226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69A77EBA-B108-5400-4479-AD378D867883}"/>
              </a:ext>
            </a:extLst>
          </p:cNvPr>
          <p:cNvSpPr txBox="1"/>
          <p:nvPr/>
        </p:nvSpPr>
        <p:spPr>
          <a:xfrm>
            <a:off x="6089130" y="4767057"/>
            <a:ext cx="2286520" cy="369332"/>
          </a:xfrm>
          <a:prstGeom prst="rect">
            <a:avLst/>
          </a:prstGeom>
          <a:noFill/>
        </p:spPr>
        <p:txBody>
          <a:bodyPr wrap="square" rtlCol="0">
            <a:spAutoFit/>
          </a:bodyPr>
          <a:lstStyle/>
          <a:p>
            <a:r>
              <a:rPr lang="en-US" altLang="zh-TW" dirty="0" err="1"/>
              <a:t>ui_clk_sync_rst</a:t>
            </a:r>
            <a:endParaRPr lang="zh-TW" altLang="en-US" dirty="0"/>
          </a:p>
        </p:txBody>
      </p:sp>
      <p:cxnSp>
        <p:nvCxnSpPr>
          <p:cNvPr id="26" name="直線單箭頭接點 25">
            <a:extLst>
              <a:ext uri="{FF2B5EF4-FFF2-40B4-BE49-F238E27FC236}">
                <a16:creationId xmlns:a16="http://schemas.microsoft.com/office/drawing/2014/main" id="{38BDA2AA-B154-176B-02A3-0F0E526C266F}"/>
              </a:ext>
            </a:extLst>
          </p:cNvPr>
          <p:cNvCxnSpPr/>
          <p:nvPr/>
        </p:nvCxnSpPr>
        <p:spPr>
          <a:xfrm flipH="1">
            <a:off x="5185627" y="4784039"/>
            <a:ext cx="32226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93C864E4-14D2-B91F-8830-7B09F63DDEB2}"/>
              </a:ext>
            </a:extLst>
          </p:cNvPr>
          <p:cNvSpPr txBox="1"/>
          <p:nvPr/>
        </p:nvSpPr>
        <p:spPr>
          <a:xfrm>
            <a:off x="6546149" y="4430282"/>
            <a:ext cx="920450" cy="369332"/>
          </a:xfrm>
          <a:prstGeom prst="rect">
            <a:avLst/>
          </a:prstGeom>
          <a:noFill/>
        </p:spPr>
        <p:txBody>
          <a:bodyPr wrap="square" rtlCol="0">
            <a:spAutoFit/>
          </a:bodyPr>
          <a:lstStyle/>
          <a:p>
            <a:r>
              <a:rPr lang="en-US" altLang="zh-TW" dirty="0" err="1"/>
              <a:t>ui_clk</a:t>
            </a:r>
            <a:endParaRPr lang="zh-TW" altLang="en-US" dirty="0"/>
          </a:p>
        </p:txBody>
      </p:sp>
      <p:cxnSp>
        <p:nvCxnSpPr>
          <p:cNvPr id="30" name="直線單箭頭接點 29">
            <a:extLst>
              <a:ext uri="{FF2B5EF4-FFF2-40B4-BE49-F238E27FC236}">
                <a16:creationId xmlns:a16="http://schemas.microsoft.com/office/drawing/2014/main" id="{10DACA3E-C35E-65E9-38EF-7F439E4B8087}"/>
              </a:ext>
            </a:extLst>
          </p:cNvPr>
          <p:cNvCxnSpPr>
            <a:cxnSpLocks/>
          </p:cNvCxnSpPr>
          <p:nvPr/>
        </p:nvCxnSpPr>
        <p:spPr>
          <a:xfrm>
            <a:off x="5185627" y="1423372"/>
            <a:ext cx="322264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7F7E50AB-976D-9E89-203B-6DD06A1BA39D}"/>
              </a:ext>
            </a:extLst>
          </p:cNvPr>
          <p:cNvSpPr txBox="1"/>
          <p:nvPr/>
        </p:nvSpPr>
        <p:spPr>
          <a:xfrm>
            <a:off x="5368514" y="1053252"/>
            <a:ext cx="3315129" cy="338554"/>
          </a:xfrm>
          <a:prstGeom prst="rect">
            <a:avLst/>
          </a:prstGeom>
          <a:noFill/>
        </p:spPr>
        <p:txBody>
          <a:bodyPr wrap="square" rtlCol="0">
            <a:spAutoFit/>
          </a:bodyPr>
          <a:lstStyle/>
          <a:p>
            <a:r>
              <a:rPr lang="en-US" altLang="zh-TW" sz="1600" dirty="0" err="1"/>
              <a:t>app_addr</a:t>
            </a:r>
            <a:r>
              <a:rPr lang="en-US" altLang="zh-TW" sz="1600" dirty="0"/>
              <a:t>[ADDR_WIDTH-1:0]</a:t>
            </a:r>
            <a:endParaRPr lang="zh-TW" altLang="en-US" sz="1600" dirty="0"/>
          </a:p>
        </p:txBody>
      </p:sp>
      <p:cxnSp>
        <p:nvCxnSpPr>
          <p:cNvPr id="36" name="直線單箭頭接點 35">
            <a:extLst>
              <a:ext uri="{FF2B5EF4-FFF2-40B4-BE49-F238E27FC236}">
                <a16:creationId xmlns:a16="http://schemas.microsoft.com/office/drawing/2014/main" id="{11277C9C-6615-5016-45DD-01DD39DCB159}"/>
              </a:ext>
            </a:extLst>
          </p:cNvPr>
          <p:cNvCxnSpPr>
            <a:cxnSpLocks/>
          </p:cNvCxnSpPr>
          <p:nvPr/>
        </p:nvCxnSpPr>
        <p:spPr>
          <a:xfrm>
            <a:off x="5185627" y="1734545"/>
            <a:ext cx="322264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5729BC99-8707-23D5-E936-CFBB5A8DF08E}"/>
              </a:ext>
            </a:extLst>
          </p:cNvPr>
          <p:cNvSpPr txBox="1"/>
          <p:nvPr/>
        </p:nvSpPr>
        <p:spPr>
          <a:xfrm>
            <a:off x="6034806" y="1375612"/>
            <a:ext cx="3315129" cy="338554"/>
          </a:xfrm>
          <a:prstGeom prst="rect">
            <a:avLst/>
          </a:prstGeom>
          <a:noFill/>
        </p:spPr>
        <p:txBody>
          <a:bodyPr wrap="square" rtlCol="0">
            <a:spAutoFit/>
          </a:bodyPr>
          <a:lstStyle/>
          <a:p>
            <a:r>
              <a:rPr lang="en-US" altLang="zh-TW" sz="1600" dirty="0" err="1"/>
              <a:t>app_cmd</a:t>
            </a:r>
            <a:r>
              <a:rPr lang="en-US" altLang="zh-TW" sz="1600" dirty="0"/>
              <a:t>[3:0]</a:t>
            </a:r>
            <a:endParaRPr lang="zh-TW" altLang="en-US" sz="1600" dirty="0"/>
          </a:p>
        </p:txBody>
      </p:sp>
      <p:sp>
        <p:nvSpPr>
          <p:cNvPr id="38" name="文字方塊 37">
            <a:extLst>
              <a:ext uri="{FF2B5EF4-FFF2-40B4-BE49-F238E27FC236}">
                <a16:creationId xmlns:a16="http://schemas.microsoft.com/office/drawing/2014/main" id="{C7E6821B-F71E-6B95-6C18-9AEEA359C7E6}"/>
              </a:ext>
            </a:extLst>
          </p:cNvPr>
          <p:cNvSpPr txBox="1"/>
          <p:nvPr/>
        </p:nvSpPr>
        <p:spPr>
          <a:xfrm>
            <a:off x="6034805" y="1659215"/>
            <a:ext cx="1064145" cy="338554"/>
          </a:xfrm>
          <a:prstGeom prst="rect">
            <a:avLst/>
          </a:prstGeom>
          <a:noFill/>
        </p:spPr>
        <p:txBody>
          <a:bodyPr wrap="square" rtlCol="0">
            <a:spAutoFit/>
          </a:bodyPr>
          <a:lstStyle/>
          <a:p>
            <a:r>
              <a:rPr lang="en-US" altLang="zh-TW" sz="1600" dirty="0" err="1"/>
              <a:t>app_en</a:t>
            </a:r>
            <a:endParaRPr lang="zh-TW" altLang="en-US" sz="1600" dirty="0"/>
          </a:p>
        </p:txBody>
      </p:sp>
      <p:cxnSp>
        <p:nvCxnSpPr>
          <p:cNvPr id="39" name="直線單箭頭接點 38">
            <a:extLst>
              <a:ext uri="{FF2B5EF4-FFF2-40B4-BE49-F238E27FC236}">
                <a16:creationId xmlns:a16="http://schemas.microsoft.com/office/drawing/2014/main" id="{6169911C-7B25-A6BE-7177-7AA09BA1FBE5}"/>
              </a:ext>
            </a:extLst>
          </p:cNvPr>
          <p:cNvCxnSpPr>
            <a:cxnSpLocks/>
          </p:cNvCxnSpPr>
          <p:nvPr/>
        </p:nvCxnSpPr>
        <p:spPr>
          <a:xfrm>
            <a:off x="5185627" y="2013778"/>
            <a:ext cx="322264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F1B795A1-E3FE-3241-3BEB-459421B5A541}"/>
              </a:ext>
            </a:extLst>
          </p:cNvPr>
          <p:cNvSpPr txBox="1"/>
          <p:nvPr/>
        </p:nvSpPr>
        <p:spPr>
          <a:xfrm>
            <a:off x="6028683" y="1944823"/>
            <a:ext cx="1064145" cy="338554"/>
          </a:xfrm>
          <a:prstGeom prst="rect">
            <a:avLst/>
          </a:prstGeom>
          <a:noFill/>
        </p:spPr>
        <p:txBody>
          <a:bodyPr wrap="square" rtlCol="0">
            <a:spAutoFit/>
          </a:bodyPr>
          <a:lstStyle/>
          <a:p>
            <a:r>
              <a:rPr lang="en-US" altLang="zh-TW" sz="1600" dirty="0" err="1"/>
              <a:t>app_rdy</a:t>
            </a:r>
            <a:endParaRPr lang="zh-TW" altLang="en-US" sz="1600" dirty="0"/>
          </a:p>
        </p:txBody>
      </p:sp>
      <p:cxnSp>
        <p:nvCxnSpPr>
          <p:cNvPr id="41" name="直線單箭頭接點 40">
            <a:extLst>
              <a:ext uri="{FF2B5EF4-FFF2-40B4-BE49-F238E27FC236}">
                <a16:creationId xmlns:a16="http://schemas.microsoft.com/office/drawing/2014/main" id="{2C2372E2-ECF3-025A-1726-AEE33C61F793}"/>
              </a:ext>
            </a:extLst>
          </p:cNvPr>
          <p:cNvCxnSpPr>
            <a:cxnSpLocks/>
          </p:cNvCxnSpPr>
          <p:nvPr/>
        </p:nvCxnSpPr>
        <p:spPr>
          <a:xfrm flipH="1">
            <a:off x="5185627" y="2284299"/>
            <a:ext cx="322264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AB949ADA-4A2C-0F29-5441-F04D818FE7FD}"/>
              </a:ext>
            </a:extLst>
          </p:cNvPr>
          <p:cNvCxnSpPr>
            <a:cxnSpLocks/>
          </p:cNvCxnSpPr>
          <p:nvPr/>
        </p:nvCxnSpPr>
        <p:spPr>
          <a:xfrm>
            <a:off x="5185627" y="2645155"/>
            <a:ext cx="322264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108155B-1976-B3F4-7373-815C776BF438}"/>
              </a:ext>
            </a:extLst>
          </p:cNvPr>
          <p:cNvSpPr txBox="1"/>
          <p:nvPr/>
        </p:nvSpPr>
        <p:spPr>
          <a:xfrm>
            <a:off x="5223817" y="2265842"/>
            <a:ext cx="3315129" cy="338554"/>
          </a:xfrm>
          <a:prstGeom prst="rect">
            <a:avLst/>
          </a:prstGeom>
          <a:noFill/>
        </p:spPr>
        <p:txBody>
          <a:bodyPr wrap="square" rtlCol="0">
            <a:spAutoFit/>
          </a:bodyPr>
          <a:lstStyle/>
          <a:p>
            <a:r>
              <a:rPr lang="en-US" altLang="zh-TW" sz="1600" dirty="0" err="1"/>
              <a:t>app_wdf_data</a:t>
            </a:r>
            <a:r>
              <a:rPr lang="en-US" altLang="zh-TW" sz="1600" dirty="0"/>
              <a:t>[DATA_WIDTH-1:0]</a:t>
            </a:r>
            <a:endParaRPr lang="zh-TW" altLang="en-US" sz="1600" dirty="0"/>
          </a:p>
        </p:txBody>
      </p:sp>
      <p:cxnSp>
        <p:nvCxnSpPr>
          <p:cNvPr id="46" name="直線單箭頭接點 45">
            <a:extLst>
              <a:ext uri="{FF2B5EF4-FFF2-40B4-BE49-F238E27FC236}">
                <a16:creationId xmlns:a16="http://schemas.microsoft.com/office/drawing/2014/main" id="{20359A39-2BB6-BF79-806F-F25AA1193396}"/>
              </a:ext>
            </a:extLst>
          </p:cNvPr>
          <p:cNvCxnSpPr>
            <a:cxnSpLocks/>
          </p:cNvCxnSpPr>
          <p:nvPr/>
        </p:nvCxnSpPr>
        <p:spPr>
          <a:xfrm>
            <a:off x="5185627" y="2956328"/>
            <a:ext cx="322264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08B1364B-83E8-2F30-BA3B-7E3B34CC3672}"/>
              </a:ext>
            </a:extLst>
          </p:cNvPr>
          <p:cNvSpPr txBox="1"/>
          <p:nvPr/>
        </p:nvSpPr>
        <p:spPr>
          <a:xfrm>
            <a:off x="6028683" y="2610792"/>
            <a:ext cx="3315129" cy="338554"/>
          </a:xfrm>
          <a:prstGeom prst="rect">
            <a:avLst/>
          </a:prstGeom>
          <a:noFill/>
        </p:spPr>
        <p:txBody>
          <a:bodyPr wrap="square" rtlCol="0">
            <a:spAutoFit/>
          </a:bodyPr>
          <a:lstStyle/>
          <a:p>
            <a:r>
              <a:rPr lang="en-US" altLang="zh-TW" sz="1600" dirty="0" err="1"/>
              <a:t>app_wdf_wren</a:t>
            </a:r>
            <a:endParaRPr lang="zh-TW" altLang="en-US" sz="1600" dirty="0"/>
          </a:p>
        </p:txBody>
      </p:sp>
      <p:sp>
        <p:nvSpPr>
          <p:cNvPr id="48" name="文字方塊 47">
            <a:extLst>
              <a:ext uri="{FF2B5EF4-FFF2-40B4-BE49-F238E27FC236}">
                <a16:creationId xmlns:a16="http://schemas.microsoft.com/office/drawing/2014/main" id="{3D9FF233-3EC6-2DB2-3D67-F39E3645EB2F}"/>
              </a:ext>
            </a:extLst>
          </p:cNvPr>
          <p:cNvSpPr txBox="1"/>
          <p:nvPr/>
        </p:nvSpPr>
        <p:spPr>
          <a:xfrm>
            <a:off x="6033013" y="2890179"/>
            <a:ext cx="1548603" cy="338554"/>
          </a:xfrm>
          <a:prstGeom prst="rect">
            <a:avLst/>
          </a:prstGeom>
          <a:noFill/>
        </p:spPr>
        <p:txBody>
          <a:bodyPr wrap="square" rtlCol="0">
            <a:spAutoFit/>
          </a:bodyPr>
          <a:lstStyle/>
          <a:p>
            <a:r>
              <a:rPr lang="en-US" altLang="zh-TW" sz="1600" dirty="0" err="1"/>
              <a:t>app_wdf_end</a:t>
            </a:r>
            <a:endParaRPr lang="zh-TW" altLang="en-US" sz="1600" dirty="0"/>
          </a:p>
        </p:txBody>
      </p:sp>
      <p:cxnSp>
        <p:nvCxnSpPr>
          <p:cNvPr id="49" name="直線單箭頭接點 48">
            <a:extLst>
              <a:ext uri="{FF2B5EF4-FFF2-40B4-BE49-F238E27FC236}">
                <a16:creationId xmlns:a16="http://schemas.microsoft.com/office/drawing/2014/main" id="{3432B6EB-8F88-BE09-A968-0B7DAD2BCD66}"/>
              </a:ext>
            </a:extLst>
          </p:cNvPr>
          <p:cNvCxnSpPr>
            <a:cxnSpLocks/>
          </p:cNvCxnSpPr>
          <p:nvPr/>
        </p:nvCxnSpPr>
        <p:spPr>
          <a:xfrm>
            <a:off x="5185627" y="3235561"/>
            <a:ext cx="322264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D8239B63-248E-58B1-BABD-51D3B50BB9A1}"/>
              </a:ext>
            </a:extLst>
          </p:cNvPr>
          <p:cNvSpPr txBox="1"/>
          <p:nvPr/>
        </p:nvSpPr>
        <p:spPr>
          <a:xfrm>
            <a:off x="6028683" y="3167528"/>
            <a:ext cx="1530406" cy="338554"/>
          </a:xfrm>
          <a:prstGeom prst="rect">
            <a:avLst/>
          </a:prstGeom>
          <a:noFill/>
        </p:spPr>
        <p:txBody>
          <a:bodyPr wrap="square" rtlCol="0">
            <a:spAutoFit/>
          </a:bodyPr>
          <a:lstStyle/>
          <a:p>
            <a:r>
              <a:rPr lang="en-US" altLang="zh-TW" sz="1600" dirty="0" err="1"/>
              <a:t>app_wdf_rdy</a:t>
            </a:r>
            <a:endParaRPr lang="zh-TW" altLang="en-US" sz="1600" dirty="0"/>
          </a:p>
        </p:txBody>
      </p:sp>
      <p:cxnSp>
        <p:nvCxnSpPr>
          <p:cNvPr id="51" name="直線單箭頭接點 50">
            <a:extLst>
              <a:ext uri="{FF2B5EF4-FFF2-40B4-BE49-F238E27FC236}">
                <a16:creationId xmlns:a16="http://schemas.microsoft.com/office/drawing/2014/main" id="{955C02C4-A400-43A2-0037-DCCC6D4765CB}"/>
              </a:ext>
            </a:extLst>
          </p:cNvPr>
          <p:cNvCxnSpPr>
            <a:cxnSpLocks/>
          </p:cNvCxnSpPr>
          <p:nvPr/>
        </p:nvCxnSpPr>
        <p:spPr>
          <a:xfrm flipH="1">
            <a:off x="5185627" y="3506082"/>
            <a:ext cx="322264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2F4AF6ED-5CA3-C345-9B76-3B3FE9BD10F3}"/>
              </a:ext>
            </a:extLst>
          </p:cNvPr>
          <p:cNvSpPr txBox="1"/>
          <p:nvPr/>
        </p:nvSpPr>
        <p:spPr>
          <a:xfrm>
            <a:off x="5276522" y="3453044"/>
            <a:ext cx="3040851" cy="338554"/>
          </a:xfrm>
          <a:prstGeom prst="rect">
            <a:avLst/>
          </a:prstGeom>
          <a:noFill/>
        </p:spPr>
        <p:txBody>
          <a:bodyPr wrap="square" rtlCol="0">
            <a:spAutoFit/>
          </a:bodyPr>
          <a:lstStyle/>
          <a:p>
            <a:r>
              <a:rPr lang="en-US" altLang="zh-TW" sz="1600" dirty="0" err="1"/>
              <a:t>app_rd_data</a:t>
            </a:r>
            <a:r>
              <a:rPr lang="en-US" altLang="zh-TW" sz="1600" dirty="0"/>
              <a:t>[DATA_WIDTH-1:0]</a:t>
            </a:r>
            <a:endParaRPr lang="zh-TW" altLang="en-US" sz="1600" dirty="0"/>
          </a:p>
        </p:txBody>
      </p:sp>
      <p:sp>
        <p:nvSpPr>
          <p:cNvPr id="54" name="文字方塊 53">
            <a:extLst>
              <a:ext uri="{FF2B5EF4-FFF2-40B4-BE49-F238E27FC236}">
                <a16:creationId xmlns:a16="http://schemas.microsoft.com/office/drawing/2014/main" id="{C52D1872-E940-242E-C288-51D5E9277572}"/>
              </a:ext>
            </a:extLst>
          </p:cNvPr>
          <p:cNvSpPr txBox="1"/>
          <p:nvPr/>
        </p:nvSpPr>
        <p:spPr>
          <a:xfrm>
            <a:off x="6006155" y="3731093"/>
            <a:ext cx="2061519" cy="338554"/>
          </a:xfrm>
          <a:prstGeom prst="rect">
            <a:avLst/>
          </a:prstGeom>
          <a:noFill/>
        </p:spPr>
        <p:txBody>
          <a:bodyPr wrap="square" rtlCol="0">
            <a:spAutoFit/>
          </a:bodyPr>
          <a:lstStyle/>
          <a:p>
            <a:r>
              <a:rPr lang="en-US" altLang="zh-TW" sz="1600" dirty="0"/>
              <a:t>app_</a:t>
            </a:r>
            <a:r>
              <a:rPr lang="en-US" altLang="zh-TW" sz="1600" dirty="0" err="1"/>
              <a:t>rd</a:t>
            </a:r>
            <a:r>
              <a:rPr lang="en-US" altLang="zh-TW" sz="1600" dirty="0"/>
              <a:t>__</a:t>
            </a:r>
            <a:r>
              <a:rPr lang="en-US" altLang="zh-TW" sz="1600" dirty="0" err="1"/>
              <a:t>data_valid</a:t>
            </a:r>
            <a:endParaRPr lang="zh-TW" altLang="en-US" sz="1600" dirty="0"/>
          </a:p>
        </p:txBody>
      </p:sp>
      <p:cxnSp>
        <p:nvCxnSpPr>
          <p:cNvPr id="55" name="直線單箭頭接點 54">
            <a:extLst>
              <a:ext uri="{FF2B5EF4-FFF2-40B4-BE49-F238E27FC236}">
                <a16:creationId xmlns:a16="http://schemas.microsoft.com/office/drawing/2014/main" id="{FC873609-92A8-DE93-7702-8507CB1D588A}"/>
              </a:ext>
            </a:extLst>
          </p:cNvPr>
          <p:cNvCxnSpPr>
            <a:cxnSpLocks/>
          </p:cNvCxnSpPr>
          <p:nvPr/>
        </p:nvCxnSpPr>
        <p:spPr>
          <a:xfrm flipH="1">
            <a:off x="5163100" y="4069647"/>
            <a:ext cx="322264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5DFD9314-A492-C0D5-EA87-288F16285630}"/>
              </a:ext>
            </a:extLst>
          </p:cNvPr>
          <p:cNvCxnSpPr>
            <a:cxnSpLocks/>
          </p:cNvCxnSpPr>
          <p:nvPr/>
        </p:nvCxnSpPr>
        <p:spPr>
          <a:xfrm flipH="1">
            <a:off x="5163100" y="3792298"/>
            <a:ext cx="322264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1810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State Machine</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61</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矩形: 圓角 3">
            <a:extLst>
              <a:ext uri="{FF2B5EF4-FFF2-40B4-BE49-F238E27FC236}">
                <a16:creationId xmlns:a16="http://schemas.microsoft.com/office/drawing/2014/main" id="{D5647B9E-AEB3-E915-86CF-C21E57241957}"/>
              </a:ext>
            </a:extLst>
          </p:cNvPr>
          <p:cNvSpPr/>
          <p:nvPr/>
        </p:nvSpPr>
        <p:spPr>
          <a:xfrm>
            <a:off x="1562006" y="2971800"/>
            <a:ext cx="1693333" cy="9144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IDLE</a:t>
            </a:r>
            <a:endParaRPr lang="zh-TW" altLang="en-US" dirty="0"/>
          </a:p>
        </p:txBody>
      </p:sp>
      <p:sp>
        <p:nvSpPr>
          <p:cNvPr id="5" name="矩形: 圓角 4">
            <a:extLst>
              <a:ext uri="{FF2B5EF4-FFF2-40B4-BE49-F238E27FC236}">
                <a16:creationId xmlns:a16="http://schemas.microsoft.com/office/drawing/2014/main" id="{C6356D3B-CEC7-CF35-DBB1-BF8C924119A2}"/>
              </a:ext>
            </a:extLst>
          </p:cNvPr>
          <p:cNvSpPr/>
          <p:nvPr/>
        </p:nvSpPr>
        <p:spPr>
          <a:xfrm>
            <a:off x="8936663" y="2968978"/>
            <a:ext cx="1693333" cy="9144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WAIT</a:t>
            </a:r>
            <a:endParaRPr lang="zh-TW" altLang="en-US" dirty="0"/>
          </a:p>
        </p:txBody>
      </p:sp>
      <p:sp>
        <p:nvSpPr>
          <p:cNvPr id="6" name="矩形: 圓角 5">
            <a:extLst>
              <a:ext uri="{FF2B5EF4-FFF2-40B4-BE49-F238E27FC236}">
                <a16:creationId xmlns:a16="http://schemas.microsoft.com/office/drawing/2014/main" id="{8DB57AB2-2B36-81D5-4DD9-5E9E13E4F600}"/>
              </a:ext>
            </a:extLst>
          </p:cNvPr>
          <p:cNvSpPr/>
          <p:nvPr/>
        </p:nvSpPr>
        <p:spPr>
          <a:xfrm>
            <a:off x="5249332" y="892075"/>
            <a:ext cx="1693333" cy="9144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WRITE</a:t>
            </a:r>
            <a:endParaRPr lang="zh-TW" altLang="en-US" dirty="0"/>
          </a:p>
        </p:txBody>
      </p:sp>
      <p:sp>
        <p:nvSpPr>
          <p:cNvPr id="7" name="矩形: 圓角 6">
            <a:extLst>
              <a:ext uri="{FF2B5EF4-FFF2-40B4-BE49-F238E27FC236}">
                <a16:creationId xmlns:a16="http://schemas.microsoft.com/office/drawing/2014/main" id="{00BB4234-AAE8-9D70-380D-75932247EFFF}"/>
              </a:ext>
            </a:extLst>
          </p:cNvPr>
          <p:cNvSpPr/>
          <p:nvPr/>
        </p:nvSpPr>
        <p:spPr>
          <a:xfrm>
            <a:off x="5249333" y="4862689"/>
            <a:ext cx="1693333" cy="9144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READ</a:t>
            </a:r>
            <a:endParaRPr lang="zh-TW" altLang="en-US" dirty="0"/>
          </a:p>
        </p:txBody>
      </p:sp>
      <p:sp>
        <p:nvSpPr>
          <p:cNvPr id="8" name="箭號: 弧形右彎 7">
            <a:extLst>
              <a:ext uri="{FF2B5EF4-FFF2-40B4-BE49-F238E27FC236}">
                <a16:creationId xmlns:a16="http://schemas.microsoft.com/office/drawing/2014/main" id="{05B75216-02C9-FCE0-BB69-2D3A50665677}"/>
              </a:ext>
            </a:extLst>
          </p:cNvPr>
          <p:cNvSpPr/>
          <p:nvPr/>
        </p:nvSpPr>
        <p:spPr>
          <a:xfrm rot="1826051">
            <a:off x="1008071" y="2657660"/>
            <a:ext cx="656768" cy="878235"/>
          </a:xfrm>
          <a:prstGeom prst="curvedRightArrow">
            <a:avLst>
              <a:gd name="adj1" fmla="val 8082"/>
              <a:gd name="adj2" fmla="val 49446"/>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12" name="接點: 弧形 11">
            <a:extLst>
              <a:ext uri="{FF2B5EF4-FFF2-40B4-BE49-F238E27FC236}">
                <a16:creationId xmlns:a16="http://schemas.microsoft.com/office/drawing/2014/main" id="{B72D418A-7C16-44F5-BA95-F5C147111C65}"/>
              </a:ext>
            </a:extLst>
          </p:cNvPr>
          <p:cNvCxnSpPr>
            <a:cxnSpLocks/>
            <a:stCxn id="4" idx="0"/>
            <a:endCxn id="6" idx="1"/>
          </p:cNvCxnSpPr>
          <p:nvPr/>
        </p:nvCxnSpPr>
        <p:spPr>
          <a:xfrm rot="5400000" flipH="1" flipV="1">
            <a:off x="3017740" y="740209"/>
            <a:ext cx="1622525" cy="284065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DA043F2E-FF46-A7A1-8C06-11D1984DF662}"/>
              </a:ext>
            </a:extLst>
          </p:cNvPr>
          <p:cNvSpPr txBox="1"/>
          <p:nvPr/>
        </p:nvSpPr>
        <p:spPr>
          <a:xfrm>
            <a:off x="2122311" y="1044562"/>
            <a:ext cx="2840659" cy="369332"/>
          </a:xfrm>
          <a:prstGeom prst="rect">
            <a:avLst/>
          </a:prstGeom>
          <a:noFill/>
        </p:spPr>
        <p:txBody>
          <a:bodyPr wrap="square" rtlCol="0">
            <a:spAutoFit/>
          </a:bodyPr>
          <a:lstStyle/>
          <a:p>
            <a:r>
              <a:rPr lang="en-US" altLang="zh-TW" dirty="0" err="1"/>
              <a:t>Init_calib_complete</a:t>
            </a:r>
            <a:r>
              <a:rPr lang="en-US" altLang="zh-TW" dirty="0"/>
              <a:t> == 1</a:t>
            </a:r>
            <a:endParaRPr lang="zh-TW" altLang="en-US" dirty="0"/>
          </a:p>
        </p:txBody>
      </p:sp>
      <p:sp>
        <p:nvSpPr>
          <p:cNvPr id="9" name="文字方塊 8">
            <a:extLst>
              <a:ext uri="{FF2B5EF4-FFF2-40B4-BE49-F238E27FC236}">
                <a16:creationId xmlns:a16="http://schemas.microsoft.com/office/drawing/2014/main" id="{16507D5F-935C-4D7C-868B-214E607B3AE5}"/>
              </a:ext>
            </a:extLst>
          </p:cNvPr>
          <p:cNvSpPr txBox="1"/>
          <p:nvPr/>
        </p:nvSpPr>
        <p:spPr>
          <a:xfrm>
            <a:off x="0" y="2220884"/>
            <a:ext cx="3014134" cy="369332"/>
          </a:xfrm>
          <a:prstGeom prst="rect">
            <a:avLst/>
          </a:prstGeom>
          <a:noFill/>
        </p:spPr>
        <p:txBody>
          <a:bodyPr wrap="square" rtlCol="0">
            <a:spAutoFit/>
          </a:bodyPr>
          <a:lstStyle/>
          <a:p>
            <a:r>
              <a:rPr lang="en-US" altLang="zh-TW" dirty="0" err="1"/>
              <a:t>Init_calib_complete</a:t>
            </a:r>
            <a:r>
              <a:rPr lang="en-US" altLang="zh-TW" dirty="0"/>
              <a:t> == 0</a:t>
            </a:r>
            <a:endParaRPr lang="zh-TW" altLang="en-US" dirty="0"/>
          </a:p>
        </p:txBody>
      </p:sp>
      <p:sp>
        <p:nvSpPr>
          <p:cNvPr id="16" name="箭號: 弧形右彎 15">
            <a:extLst>
              <a:ext uri="{FF2B5EF4-FFF2-40B4-BE49-F238E27FC236}">
                <a16:creationId xmlns:a16="http://schemas.microsoft.com/office/drawing/2014/main" id="{7A9A4042-312B-F91D-8D1F-31086F8AD802}"/>
              </a:ext>
            </a:extLst>
          </p:cNvPr>
          <p:cNvSpPr/>
          <p:nvPr/>
        </p:nvSpPr>
        <p:spPr>
          <a:xfrm rot="8369479">
            <a:off x="6701916" y="324820"/>
            <a:ext cx="656768" cy="878235"/>
          </a:xfrm>
          <a:prstGeom prst="curvedRightArrow">
            <a:avLst>
              <a:gd name="adj1" fmla="val 8082"/>
              <a:gd name="adj2" fmla="val 49446"/>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a:extLst>
              <a:ext uri="{FF2B5EF4-FFF2-40B4-BE49-F238E27FC236}">
                <a16:creationId xmlns:a16="http://schemas.microsoft.com/office/drawing/2014/main" id="{880EB627-2670-F409-0C08-6D5932EA475C}"/>
              </a:ext>
            </a:extLst>
          </p:cNvPr>
          <p:cNvSpPr txBox="1"/>
          <p:nvPr/>
        </p:nvSpPr>
        <p:spPr>
          <a:xfrm>
            <a:off x="7402952" y="579271"/>
            <a:ext cx="3598128" cy="369332"/>
          </a:xfrm>
          <a:prstGeom prst="rect">
            <a:avLst/>
          </a:prstGeom>
          <a:noFill/>
        </p:spPr>
        <p:txBody>
          <a:bodyPr wrap="square" rtlCol="0">
            <a:spAutoFit/>
          </a:bodyPr>
          <a:lstStyle/>
          <a:p>
            <a:r>
              <a:rPr lang="en-US" altLang="zh-TW" dirty="0"/>
              <a:t>Count != TEST_DATA_RANGE</a:t>
            </a:r>
            <a:endParaRPr lang="zh-TW" altLang="en-US" dirty="0"/>
          </a:p>
        </p:txBody>
      </p:sp>
      <p:cxnSp>
        <p:nvCxnSpPr>
          <p:cNvPr id="19" name="接點: 弧形 18">
            <a:extLst>
              <a:ext uri="{FF2B5EF4-FFF2-40B4-BE49-F238E27FC236}">
                <a16:creationId xmlns:a16="http://schemas.microsoft.com/office/drawing/2014/main" id="{FBDDFA65-A611-17F4-D814-88EE2A3F96A4}"/>
              </a:ext>
            </a:extLst>
          </p:cNvPr>
          <p:cNvCxnSpPr>
            <a:stCxn id="6" idx="3"/>
            <a:endCxn id="5" idx="0"/>
          </p:cNvCxnSpPr>
          <p:nvPr/>
        </p:nvCxnSpPr>
        <p:spPr>
          <a:xfrm>
            <a:off x="6942665" y="1349275"/>
            <a:ext cx="2840665" cy="161970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接點: 弧形 21">
            <a:extLst>
              <a:ext uri="{FF2B5EF4-FFF2-40B4-BE49-F238E27FC236}">
                <a16:creationId xmlns:a16="http://schemas.microsoft.com/office/drawing/2014/main" id="{9D115387-D6C6-DFF9-7490-E4405B9C70FF}"/>
              </a:ext>
            </a:extLst>
          </p:cNvPr>
          <p:cNvCxnSpPr>
            <a:stCxn id="5" idx="2"/>
            <a:endCxn id="7" idx="3"/>
          </p:cNvCxnSpPr>
          <p:nvPr/>
        </p:nvCxnSpPr>
        <p:spPr>
          <a:xfrm rot="5400000">
            <a:off x="7644743" y="3181301"/>
            <a:ext cx="1436511" cy="284066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接點: 弧形 23">
            <a:extLst>
              <a:ext uri="{FF2B5EF4-FFF2-40B4-BE49-F238E27FC236}">
                <a16:creationId xmlns:a16="http://schemas.microsoft.com/office/drawing/2014/main" id="{67F0044F-CD46-1872-B6C1-A2316256B823}"/>
              </a:ext>
            </a:extLst>
          </p:cNvPr>
          <p:cNvCxnSpPr>
            <a:stCxn id="7" idx="1"/>
            <a:endCxn id="4" idx="2"/>
          </p:cNvCxnSpPr>
          <p:nvPr/>
        </p:nvCxnSpPr>
        <p:spPr>
          <a:xfrm rot="10800000">
            <a:off x="2408673" y="3886201"/>
            <a:ext cx="2840660" cy="143368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箭號: 弧形右彎 24">
            <a:extLst>
              <a:ext uri="{FF2B5EF4-FFF2-40B4-BE49-F238E27FC236}">
                <a16:creationId xmlns:a16="http://schemas.microsoft.com/office/drawing/2014/main" id="{02E45A0E-EA64-F4E0-D277-298B909929AB}"/>
              </a:ext>
            </a:extLst>
          </p:cNvPr>
          <p:cNvSpPr/>
          <p:nvPr/>
        </p:nvSpPr>
        <p:spPr>
          <a:xfrm rot="5400000">
            <a:off x="5767615" y="3933916"/>
            <a:ext cx="656768" cy="878235"/>
          </a:xfrm>
          <a:prstGeom prst="curvedRightArrow">
            <a:avLst>
              <a:gd name="adj1" fmla="val 8082"/>
              <a:gd name="adj2" fmla="val 49446"/>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E6ABB2D4-788E-983B-1FE6-DFAB0AAB2BF3}"/>
              </a:ext>
            </a:extLst>
          </p:cNvPr>
          <p:cNvSpPr txBox="1"/>
          <p:nvPr/>
        </p:nvSpPr>
        <p:spPr>
          <a:xfrm>
            <a:off x="8593872" y="1980268"/>
            <a:ext cx="3598128" cy="369332"/>
          </a:xfrm>
          <a:prstGeom prst="rect">
            <a:avLst/>
          </a:prstGeom>
          <a:noFill/>
        </p:spPr>
        <p:txBody>
          <a:bodyPr wrap="square" rtlCol="0">
            <a:spAutoFit/>
          </a:bodyPr>
          <a:lstStyle/>
          <a:p>
            <a:r>
              <a:rPr lang="en-US" altLang="zh-TW" dirty="0"/>
              <a:t>Count == TEST_DATA_RANGE</a:t>
            </a:r>
            <a:endParaRPr lang="zh-TW" altLang="en-US" dirty="0"/>
          </a:p>
        </p:txBody>
      </p:sp>
      <p:sp>
        <p:nvSpPr>
          <p:cNvPr id="11" name="文字方塊 10">
            <a:extLst>
              <a:ext uri="{FF2B5EF4-FFF2-40B4-BE49-F238E27FC236}">
                <a16:creationId xmlns:a16="http://schemas.microsoft.com/office/drawing/2014/main" id="{35CFC496-2747-B697-D1A2-BBC71AD49B1E}"/>
              </a:ext>
            </a:extLst>
          </p:cNvPr>
          <p:cNvSpPr txBox="1"/>
          <p:nvPr/>
        </p:nvSpPr>
        <p:spPr>
          <a:xfrm>
            <a:off x="1500875" y="4862688"/>
            <a:ext cx="3598128" cy="369332"/>
          </a:xfrm>
          <a:prstGeom prst="rect">
            <a:avLst/>
          </a:prstGeom>
          <a:noFill/>
        </p:spPr>
        <p:txBody>
          <a:bodyPr wrap="square" rtlCol="0">
            <a:spAutoFit/>
          </a:bodyPr>
          <a:lstStyle/>
          <a:p>
            <a:r>
              <a:rPr lang="en-US" altLang="zh-TW" dirty="0"/>
              <a:t>Count == TEST_DATA_RANGE</a:t>
            </a:r>
            <a:endParaRPr lang="zh-TW" altLang="en-US" dirty="0"/>
          </a:p>
        </p:txBody>
      </p:sp>
      <p:sp>
        <p:nvSpPr>
          <p:cNvPr id="13" name="文字方塊 12">
            <a:extLst>
              <a:ext uri="{FF2B5EF4-FFF2-40B4-BE49-F238E27FC236}">
                <a16:creationId xmlns:a16="http://schemas.microsoft.com/office/drawing/2014/main" id="{D48ED9E2-D83C-1503-AC49-CCC69A9F5DF2}"/>
              </a:ext>
            </a:extLst>
          </p:cNvPr>
          <p:cNvSpPr txBox="1"/>
          <p:nvPr/>
        </p:nvSpPr>
        <p:spPr>
          <a:xfrm>
            <a:off x="4491870" y="3626446"/>
            <a:ext cx="3598128" cy="369332"/>
          </a:xfrm>
          <a:prstGeom prst="rect">
            <a:avLst/>
          </a:prstGeom>
          <a:noFill/>
        </p:spPr>
        <p:txBody>
          <a:bodyPr wrap="square" rtlCol="0">
            <a:spAutoFit/>
          </a:bodyPr>
          <a:lstStyle/>
          <a:p>
            <a:r>
              <a:rPr lang="en-US" altLang="zh-TW" dirty="0"/>
              <a:t>Count != TEST_DATA_RANGE</a:t>
            </a:r>
            <a:endParaRPr lang="zh-TW" altLang="en-US" dirty="0"/>
          </a:p>
        </p:txBody>
      </p:sp>
    </p:spTree>
    <p:custDataLst>
      <p:tags r:id="rId1"/>
    </p:custDataLst>
    <p:extLst>
      <p:ext uri="{BB962C8B-B14F-4D97-AF65-F5344CB8AC3E}">
        <p14:creationId xmlns:p14="http://schemas.microsoft.com/office/powerpoint/2010/main" val="174558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10910046" cy="975360"/>
          </a:xfrm>
          <a:prstGeom prst="rect">
            <a:avLst/>
          </a:prstGeom>
          <a:noFill/>
          <a:ln>
            <a:noFill/>
          </a:ln>
        </p:spPr>
        <p:txBody>
          <a:bodyPr spcFirstLastPara="1" wrap="square" lIns="91425" tIns="45700" rIns="91425" bIns="45700" anchor="t" anchorCtr="0">
            <a:noAutofit/>
          </a:bodyPr>
          <a:lstStyle/>
          <a:p>
            <a:pPr marL="12689" algn="ctr"/>
            <a:r>
              <a:rPr lang="pt-BR" altLang="zh-TW" sz="4400" b="1" spc="-25" dirty="0">
                <a:solidFill>
                  <a:srgbClr val="FFFFFF"/>
                </a:solidFill>
                <a:latin typeface="Arial"/>
                <a:cs typeface="Arial"/>
              </a:rPr>
              <a:t>Thank you very much for your attention!</a:t>
            </a:r>
          </a:p>
        </p:txBody>
      </p:sp>
      <p:sp>
        <p:nvSpPr>
          <p:cNvPr id="91" name="Google Shape;91;p1"/>
          <p:cNvSpPr txBox="1">
            <a:spLocks noGrp="1"/>
          </p:cNvSpPr>
          <p:nvPr>
            <p:ph type="subTitle" idx="1"/>
          </p:nvPr>
        </p:nvSpPr>
        <p:spPr>
          <a:xfrm>
            <a:off x="579121" y="4490866"/>
            <a:ext cx="7417990" cy="746318"/>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a:t>2023</a:t>
            </a:r>
            <a:endParaRPr/>
          </a:p>
        </p:txBody>
      </p:sp>
    </p:spTree>
    <p:extLst>
      <p:ext uri="{BB962C8B-B14F-4D97-AF65-F5344CB8AC3E}">
        <p14:creationId xmlns:p14="http://schemas.microsoft.com/office/powerpoint/2010/main" val="178362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How DDR work?</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7</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4" name="圖片 3">
            <a:extLst>
              <a:ext uri="{FF2B5EF4-FFF2-40B4-BE49-F238E27FC236}">
                <a16:creationId xmlns:a16="http://schemas.microsoft.com/office/drawing/2014/main" id="{5C91E9C8-FE1E-9EA2-8E0C-3007571DD6F6}"/>
              </a:ext>
            </a:extLst>
          </p:cNvPr>
          <p:cNvPicPr>
            <a:picLocks noChangeAspect="1"/>
          </p:cNvPicPr>
          <p:nvPr/>
        </p:nvPicPr>
        <p:blipFill>
          <a:blip r:embed="rId4"/>
          <a:stretch>
            <a:fillRect/>
          </a:stretch>
        </p:blipFill>
        <p:spPr>
          <a:xfrm>
            <a:off x="7186025" y="2348753"/>
            <a:ext cx="3237257" cy="3249450"/>
          </a:xfrm>
          <a:prstGeom prst="rect">
            <a:avLst/>
          </a:prstGeom>
        </p:spPr>
      </p:pic>
      <p:sp>
        <p:nvSpPr>
          <p:cNvPr id="6" name="文字方塊 5">
            <a:extLst>
              <a:ext uri="{FF2B5EF4-FFF2-40B4-BE49-F238E27FC236}">
                <a16:creationId xmlns:a16="http://schemas.microsoft.com/office/drawing/2014/main" id="{0447B942-887A-2B35-4E00-8A79AF190690}"/>
              </a:ext>
            </a:extLst>
          </p:cNvPr>
          <p:cNvSpPr txBox="1"/>
          <p:nvPr/>
        </p:nvSpPr>
        <p:spPr>
          <a:xfrm>
            <a:off x="747220" y="1818501"/>
            <a:ext cx="6096000" cy="369332"/>
          </a:xfrm>
          <a:prstGeom prst="rect">
            <a:avLst/>
          </a:prstGeom>
          <a:noFill/>
        </p:spPr>
        <p:txBody>
          <a:bodyPr wrap="square" rtlCol="0">
            <a:spAutoFit/>
          </a:bodyPr>
          <a:lstStyle/>
          <a:p>
            <a:r>
              <a:rPr lang="en-US" altLang="zh-TW" dirty="0"/>
              <a:t>31bit_addr</a:t>
            </a:r>
            <a:endParaRPr lang="zh-TW" altLang="en-US" dirty="0"/>
          </a:p>
        </p:txBody>
      </p:sp>
      <p:sp>
        <p:nvSpPr>
          <p:cNvPr id="7" name="文字方塊 6">
            <a:extLst>
              <a:ext uri="{FF2B5EF4-FFF2-40B4-BE49-F238E27FC236}">
                <a16:creationId xmlns:a16="http://schemas.microsoft.com/office/drawing/2014/main" id="{1CD08586-B5EF-56E8-817F-9EB9785A4BD9}"/>
              </a:ext>
            </a:extLst>
          </p:cNvPr>
          <p:cNvSpPr txBox="1"/>
          <p:nvPr/>
        </p:nvSpPr>
        <p:spPr>
          <a:xfrm>
            <a:off x="986118" y="2348753"/>
            <a:ext cx="575888" cy="369332"/>
          </a:xfrm>
          <a:prstGeom prst="rect">
            <a:avLst/>
          </a:prstGeom>
          <a:noFill/>
        </p:spPr>
        <p:txBody>
          <a:bodyPr wrap="square" rtlCol="0">
            <a:spAutoFit/>
          </a:bodyPr>
          <a:lstStyle/>
          <a:p>
            <a:r>
              <a:rPr lang="en-US" altLang="zh-TW" dirty="0"/>
              <a:t>001</a:t>
            </a:r>
            <a:endParaRPr lang="zh-TW" altLang="en-US" dirty="0"/>
          </a:p>
        </p:txBody>
      </p:sp>
      <p:sp>
        <p:nvSpPr>
          <p:cNvPr id="8" name="文字方塊 7">
            <a:extLst>
              <a:ext uri="{FF2B5EF4-FFF2-40B4-BE49-F238E27FC236}">
                <a16:creationId xmlns:a16="http://schemas.microsoft.com/office/drawing/2014/main" id="{4C2D9882-65D3-40AC-E4EB-5A6984E9AABC}"/>
              </a:ext>
            </a:extLst>
          </p:cNvPr>
          <p:cNvSpPr txBox="1"/>
          <p:nvPr/>
        </p:nvSpPr>
        <p:spPr>
          <a:xfrm>
            <a:off x="1338373" y="2348753"/>
            <a:ext cx="447266" cy="369332"/>
          </a:xfrm>
          <a:prstGeom prst="rect">
            <a:avLst/>
          </a:prstGeom>
          <a:noFill/>
        </p:spPr>
        <p:txBody>
          <a:bodyPr wrap="square" rtlCol="0">
            <a:spAutoFit/>
          </a:bodyPr>
          <a:lstStyle/>
          <a:p>
            <a:r>
              <a:rPr lang="en-US" altLang="zh-TW" dirty="0"/>
              <a:t>10</a:t>
            </a:r>
            <a:endParaRPr lang="zh-TW" altLang="en-US" dirty="0"/>
          </a:p>
        </p:txBody>
      </p:sp>
      <p:sp>
        <p:nvSpPr>
          <p:cNvPr id="9" name="文字方塊 8">
            <a:extLst>
              <a:ext uri="{FF2B5EF4-FFF2-40B4-BE49-F238E27FC236}">
                <a16:creationId xmlns:a16="http://schemas.microsoft.com/office/drawing/2014/main" id="{E152BDB4-5C1C-E228-39D9-3E35A6758A57}"/>
              </a:ext>
            </a:extLst>
          </p:cNvPr>
          <p:cNvSpPr txBox="1"/>
          <p:nvPr/>
        </p:nvSpPr>
        <p:spPr>
          <a:xfrm>
            <a:off x="3541338" y="2348753"/>
            <a:ext cx="1464639" cy="369332"/>
          </a:xfrm>
          <a:prstGeom prst="rect">
            <a:avLst/>
          </a:prstGeom>
          <a:noFill/>
        </p:spPr>
        <p:txBody>
          <a:bodyPr wrap="square" rtlCol="0">
            <a:spAutoFit/>
          </a:bodyPr>
          <a:lstStyle/>
          <a:p>
            <a:r>
              <a:rPr lang="en-US" altLang="zh-TW" dirty="0"/>
              <a:t>1001000011</a:t>
            </a:r>
            <a:endParaRPr lang="zh-TW" altLang="en-US" dirty="0"/>
          </a:p>
        </p:txBody>
      </p:sp>
      <p:sp>
        <p:nvSpPr>
          <p:cNvPr id="10" name="文字方塊 9">
            <a:extLst>
              <a:ext uri="{FF2B5EF4-FFF2-40B4-BE49-F238E27FC236}">
                <a16:creationId xmlns:a16="http://schemas.microsoft.com/office/drawing/2014/main" id="{6EFBB034-462F-F3BB-9658-6522EAB903F4}"/>
              </a:ext>
            </a:extLst>
          </p:cNvPr>
          <p:cNvSpPr txBox="1"/>
          <p:nvPr/>
        </p:nvSpPr>
        <p:spPr>
          <a:xfrm>
            <a:off x="1594889" y="2348753"/>
            <a:ext cx="2159559" cy="369332"/>
          </a:xfrm>
          <a:prstGeom prst="rect">
            <a:avLst/>
          </a:prstGeom>
          <a:noFill/>
        </p:spPr>
        <p:txBody>
          <a:bodyPr wrap="square" rtlCol="0">
            <a:spAutoFit/>
          </a:bodyPr>
          <a:lstStyle/>
          <a:p>
            <a:r>
              <a:rPr lang="en-US" altLang="zh-TW" dirty="0"/>
              <a:t>0110001101011100</a:t>
            </a:r>
            <a:endParaRPr lang="zh-TW" altLang="en-US" dirty="0"/>
          </a:p>
        </p:txBody>
      </p:sp>
      <p:sp>
        <p:nvSpPr>
          <p:cNvPr id="11" name="文字方塊 10">
            <a:extLst>
              <a:ext uri="{FF2B5EF4-FFF2-40B4-BE49-F238E27FC236}">
                <a16:creationId xmlns:a16="http://schemas.microsoft.com/office/drawing/2014/main" id="{799BAAC3-3632-E2C6-1BF6-CDAD3F9E256B}"/>
              </a:ext>
            </a:extLst>
          </p:cNvPr>
          <p:cNvSpPr txBox="1"/>
          <p:nvPr/>
        </p:nvSpPr>
        <p:spPr>
          <a:xfrm>
            <a:off x="7468911" y="2021096"/>
            <a:ext cx="1335742" cy="369332"/>
          </a:xfrm>
          <a:prstGeom prst="rect">
            <a:avLst/>
          </a:prstGeom>
          <a:noFill/>
        </p:spPr>
        <p:txBody>
          <a:bodyPr wrap="square" rtlCol="0">
            <a:spAutoFit/>
          </a:bodyPr>
          <a:lstStyle/>
          <a:p>
            <a:r>
              <a:rPr lang="en-US" altLang="zh-TW" dirty="0" err="1"/>
              <a:t>Bank_addr</a:t>
            </a:r>
            <a:endParaRPr lang="zh-TW" altLang="en-US" dirty="0"/>
          </a:p>
        </p:txBody>
      </p:sp>
      <p:sp>
        <p:nvSpPr>
          <p:cNvPr id="13" name="文字方塊 12">
            <a:extLst>
              <a:ext uri="{FF2B5EF4-FFF2-40B4-BE49-F238E27FC236}">
                <a16:creationId xmlns:a16="http://schemas.microsoft.com/office/drawing/2014/main" id="{6581533F-493F-2F6A-77E6-85163C497472}"/>
              </a:ext>
            </a:extLst>
          </p:cNvPr>
          <p:cNvSpPr txBox="1"/>
          <p:nvPr/>
        </p:nvSpPr>
        <p:spPr>
          <a:xfrm>
            <a:off x="8769849" y="2025133"/>
            <a:ext cx="1335742" cy="369332"/>
          </a:xfrm>
          <a:prstGeom prst="rect">
            <a:avLst/>
          </a:prstGeom>
          <a:noFill/>
        </p:spPr>
        <p:txBody>
          <a:bodyPr wrap="square" rtlCol="0">
            <a:spAutoFit/>
          </a:bodyPr>
          <a:lstStyle/>
          <a:p>
            <a:r>
              <a:rPr lang="en-US" altLang="zh-TW" dirty="0" err="1"/>
              <a:t>Bank_en</a:t>
            </a:r>
            <a:endParaRPr lang="zh-TW" altLang="en-US" dirty="0"/>
          </a:p>
        </p:txBody>
      </p:sp>
      <p:sp>
        <p:nvSpPr>
          <p:cNvPr id="14" name="文字方塊 13">
            <a:extLst>
              <a:ext uri="{FF2B5EF4-FFF2-40B4-BE49-F238E27FC236}">
                <a16:creationId xmlns:a16="http://schemas.microsoft.com/office/drawing/2014/main" id="{32D463D3-F45B-9EFF-9BBF-6109C71D1550}"/>
              </a:ext>
            </a:extLst>
          </p:cNvPr>
          <p:cNvSpPr txBox="1"/>
          <p:nvPr/>
        </p:nvSpPr>
        <p:spPr>
          <a:xfrm>
            <a:off x="9920237" y="2858924"/>
            <a:ext cx="1335742" cy="369332"/>
          </a:xfrm>
          <a:prstGeom prst="rect">
            <a:avLst/>
          </a:prstGeom>
          <a:noFill/>
        </p:spPr>
        <p:txBody>
          <a:bodyPr wrap="square" rtlCol="0">
            <a:spAutoFit/>
          </a:bodyPr>
          <a:lstStyle/>
          <a:p>
            <a:r>
              <a:rPr lang="en-US" altLang="zh-TW" dirty="0" err="1"/>
              <a:t>Row_addr</a:t>
            </a:r>
            <a:endParaRPr lang="zh-TW" altLang="en-US" dirty="0"/>
          </a:p>
        </p:txBody>
      </p:sp>
      <p:sp>
        <p:nvSpPr>
          <p:cNvPr id="15" name="文字方塊 14">
            <a:extLst>
              <a:ext uri="{FF2B5EF4-FFF2-40B4-BE49-F238E27FC236}">
                <a16:creationId xmlns:a16="http://schemas.microsoft.com/office/drawing/2014/main" id="{B0EC5E59-000B-591F-BC98-202D35593212}"/>
              </a:ext>
            </a:extLst>
          </p:cNvPr>
          <p:cNvSpPr txBox="1"/>
          <p:nvPr/>
        </p:nvSpPr>
        <p:spPr>
          <a:xfrm>
            <a:off x="6096000" y="4282907"/>
            <a:ext cx="1593095" cy="369332"/>
          </a:xfrm>
          <a:prstGeom prst="rect">
            <a:avLst/>
          </a:prstGeom>
          <a:noFill/>
        </p:spPr>
        <p:txBody>
          <a:bodyPr wrap="square" rtlCol="0">
            <a:spAutoFit/>
          </a:bodyPr>
          <a:lstStyle/>
          <a:p>
            <a:r>
              <a:rPr lang="en-US" altLang="zh-TW" dirty="0" err="1"/>
              <a:t>Column_addr</a:t>
            </a:r>
            <a:endParaRPr lang="zh-TW" altLang="en-US" dirty="0"/>
          </a:p>
        </p:txBody>
      </p:sp>
      <p:sp>
        <p:nvSpPr>
          <p:cNvPr id="17" name="文字方塊 16">
            <a:extLst>
              <a:ext uri="{FF2B5EF4-FFF2-40B4-BE49-F238E27FC236}">
                <a16:creationId xmlns:a16="http://schemas.microsoft.com/office/drawing/2014/main" id="{761E85D8-8F03-35F0-698A-A50CA3CC294E}"/>
              </a:ext>
            </a:extLst>
          </p:cNvPr>
          <p:cNvSpPr txBox="1"/>
          <p:nvPr/>
        </p:nvSpPr>
        <p:spPr>
          <a:xfrm>
            <a:off x="986118" y="2358305"/>
            <a:ext cx="4035105" cy="369332"/>
          </a:xfrm>
          <a:prstGeom prst="rect">
            <a:avLst/>
          </a:prstGeom>
          <a:noFill/>
        </p:spPr>
        <p:txBody>
          <a:bodyPr wrap="square" rtlCol="0">
            <a:spAutoFit/>
          </a:bodyPr>
          <a:lstStyle/>
          <a:p>
            <a:r>
              <a:rPr lang="en-US" altLang="zh-TW" dirty="0"/>
              <a:t>0011001100011010111001001000011</a:t>
            </a:r>
            <a:endParaRPr lang="zh-TW" altLang="en-US" dirty="0"/>
          </a:p>
        </p:txBody>
      </p:sp>
      <p:sp>
        <p:nvSpPr>
          <p:cNvPr id="18" name="左中括弧 17">
            <a:extLst>
              <a:ext uri="{FF2B5EF4-FFF2-40B4-BE49-F238E27FC236}">
                <a16:creationId xmlns:a16="http://schemas.microsoft.com/office/drawing/2014/main" id="{9E195C14-45DF-AA1F-3A6D-FF08CF47DD01}"/>
              </a:ext>
            </a:extLst>
          </p:cNvPr>
          <p:cNvSpPr/>
          <p:nvPr/>
        </p:nvSpPr>
        <p:spPr>
          <a:xfrm rot="16200000">
            <a:off x="1308558" y="2480078"/>
            <a:ext cx="183452" cy="57181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 name="左中括弧 18">
            <a:extLst>
              <a:ext uri="{FF2B5EF4-FFF2-40B4-BE49-F238E27FC236}">
                <a16:creationId xmlns:a16="http://schemas.microsoft.com/office/drawing/2014/main" id="{0075D77C-341D-C84E-9610-A5BC73EE1F90}"/>
              </a:ext>
            </a:extLst>
          </p:cNvPr>
          <p:cNvSpPr/>
          <p:nvPr/>
        </p:nvSpPr>
        <p:spPr>
          <a:xfrm rot="16200000">
            <a:off x="2583376" y="1799067"/>
            <a:ext cx="210164" cy="1968811"/>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左中括弧 19">
            <a:extLst>
              <a:ext uri="{FF2B5EF4-FFF2-40B4-BE49-F238E27FC236}">
                <a16:creationId xmlns:a16="http://schemas.microsoft.com/office/drawing/2014/main" id="{6A904B87-0DCB-3A67-8FA1-55613C5B8CFB}"/>
              </a:ext>
            </a:extLst>
          </p:cNvPr>
          <p:cNvSpPr/>
          <p:nvPr/>
        </p:nvSpPr>
        <p:spPr>
          <a:xfrm rot="16200000">
            <a:off x="4178336" y="2183335"/>
            <a:ext cx="208058" cy="1183279"/>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942260B5-9BD2-2513-3CB4-1331F41D1C5E}"/>
              </a:ext>
            </a:extLst>
          </p:cNvPr>
          <p:cNvSpPr txBox="1"/>
          <p:nvPr/>
        </p:nvSpPr>
        <p:spPr>
          <a:xfrm>
            <a:off x="2061378" y="2863057"/>
            <a:ext cx="1335742" cy="369332"/>
          </a:xfrm>
          <a:prstGeom prst="rect">
            <a:avLst/>
          </a:prstGeom>
          <a:noFill/>
        </p:spPr>
        <p:txBody>
          <a:bodyPr wrap="square" rtlCol="0">
            <a:spAutoFit/>
          </a:bodyPr>
          <a:lstStyle/>
          <a:p>
            <a:r>
              <a:rPr lang="en-US" altLang="zh-TW" dirty="0" err="1"/>
              <a:t>Row_addr</a:t>
            </a:r>
            <a:endParaRPr lang="zh-TW" altLang="en-US" dirty="0"/>
          </a:p>
        </p:txBody>
      </p:sp>
      <p:sp>
        <p:nvSpPr>
          <p:cNvPr id="22" name="文字方塊 21">
            <a:extLst>
              <a:ext uri="{FF2B5EF4-FFF2-40B4-BE49-F238E27FC236}">
                <a16:creationId xmlns:a16="http://schemas.microsoft.com/office/drawing/2014/main" id="{A1DAD3CD-7E75-9330-D653-05D7FA82C0BA}"/>
              </a:ext>
            </a:extLst>
          </p:cNvPr>
          <p:cNvSpPr txBox="1"/>
          <p:nvPr/>
        </p:nvSpPr>
        <p:spPr>
          <a:xfrm>
            <a:off x="3605297" y="2863057"/>
            <a:ext cx="1593095" cy="369332"/>
          </a:xfrm>
          <a:prstGeom prst="rect">
            <a:avLst/>
          </a:prstGeom>
          <a:noFill/>
        </p:spPr>
        <p:txBody>
          <a:bodyPr wrap="square" rtlCol="0">
            <a:spAutoFit/>
          </a:bodyPr>
          <a:lstStyle/>
          <a:p>
            <a:r>
              <a:rPr lang="en-US" altLang="zh-TW" dirty="0" err="1"/>
              <a:t>Column_addr</a:t>
            </a:r>
            <a:endParaRPr lang="zh-TW" altLang="en-US" dirty="0"/>
          </a:p>
        </p:txBody>
      </p:sp>
      <p:sp>
        <p:nvSpPr>
          <p:cNvPr id="23" name="文字方塊 22">
            <a:extLst>
              <a:ext uri="{FF2B5EF4-FFF2-40B4-BE49-F238E27FC236}">
                <a16:creationId xmlns:a16="http://schemas.microsoft.com/office/drawing/2014/main" id="{8B03CBA1-89E6-81F8-A5C6-99E345F86E8C}"/>
              </a:ext>
            </a:extLst>
          </p:cNvPr>
          <p:cNvSpPr txBox="1"/>
          <p:nvPr/>
        </p:nvSpPr>
        <p:spPr>
          <a:xfrm>
            <a:off x="1083241" y="2858924"/>
            <a:ext cx="713068" cy="369332"/>
          </a:xfrm>
          <a:prstGeom prst="rect">
            <a:avLst/>
          </a:prstGeom>
          <a:noFill/>
        </p:spPr>
        <p:txBody>
          <a:bodyPr wrap="square" rtlCol="0">
            <a:spAutoFit/>
          </a:bodyPr>
          <a:lstStyle/>
          <a:p>
            <a:r>
              <a:rPr lang="en-US" altLang="zh-TW" dirty="0"/>
              <a:t>Bank</a:t>
            </a:r>
            <a:endParaRPr lang="zh-TW" altLang="en-US" dirty="0"/>
          </a:p>
        </p:txBody>
      </p:sp>
    </p:spTree>
    <p:custDataLst>
      <p:tags r:id="rId1"/>
    </p:custDataLst>
    <p:extLst>
      <p:ext uri="{BB962C8B-B14F-4D97-AF65-F5344CB8AC3E}">
        <p14:creationId xmlns:p14="http://schemas.microsoft.com/office/powerpoint/2010/main" val="324105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4.44444E-6 L 0.56536 -0.0074 " pathEditMode="relative" rAng="0" ptsTypes="AA">
                                      <p:cBhvr>
                                        <p:cTn id="6" dur="1000" fill="hold"/>
                                        <p:tgtEl>
                                          <p:spTgt spid="7"/>
                                        </p:tgtEl>
                                        <p:attrNameLst>
                                          <p:attrName>ppt_x</p:attrName>
                                          <p:attrName>ppt_y</p:attrName>
                                        </p:attrNameLst>
                                      </p:cBhvr>
                                      <p:rCtr x="28268" y="-37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1000"/>
                            </p:stCondLst>
                            <p:childTnLst>
                              <p:par>
                                <p:cTn id="11" presetID="42" presetClass="path" presetSubtype="0" accel="50000" decel="50000" fill="hold" grpId="0" nodeType="afterEffect">
                                  <p:stCondLst>
                                    <p:cond delay="0"/>
                                  </p:stCondLst>
                                  <p:childTnLst>
                                    <p:animMotion origin="layout" path="M 5E-6 -4.44444E-6 L 0.63139 -0.00254 " pathEditMode="relative" rAng="0" ptsTypes="AA">
                                      <p:cBhvr>
                                        <p:cTn id="12" dur="1000" fill="hold"/>
                                        <p:tgtEl>
                                          <p:spTgt spid="8"/>
                                        </p:tgtEl>
                                        <p:attrNameLst>
                                          <p:attrName>ppt_x</p:attrName>
                                          <p:attrName>ppt_y</p:attrName>
                                        </p:attrNameLst>
                                      </p:cBhvr>
                                      <p:rCtr x="31563" y="-139"/>
                                    </p:animMotion>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4.44444E-6 L 0.64974 0.13056 " pathEditMode="relative" rAng="0" ptsTypes="AA">
                                      <p:cBhvr>
                                        <p:cTn id="19" dur="1000" fill="hold"/>
                                        <p:tgtEl>
                                          <p:spTgt spid="10"/>
                                        </p:tgtEl>
                                        <p:attrNameLst>
                                          <p:attrName>ppt_x</p:attrName>
                                          <p:attrName>ppt_y</p:attrName>
                                        </p:attrNameLst>
                                      </p:cBhvr>
                                      <p:rCtr x="32487" y="6528"/>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8.33333E-7 -4.44444E-6 L 0.33073 0.28195 " pathEditMode="relative" rAng="0" ptsTypes="AA">
                                      <p:cBhvr>
                                        <p:cTn id="26" dur="1000" fill="hold"/>
                                        <p:tgtEl>
                                          <p:spTgt spid="9"/>
                                        </p:tgtEl>
                                        <p:attrNameLst>
                                          <p:attrName>ppt_x</p:attrName>
                                          <p:attrName>ppt_y</p:attrName>
                                        </p:attrNameLst>
                                      </p:cBhvr>
                                      <p:rCtr x="16536" y="14097"/>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p:bldP spid="14" grpId="0"/>
      <p:bldP spid="15" grpId="0"/>
      <p:bldP spid="17" grpId="0"/>
      <p:bldP spid="18" grpId="0" animBg="1"/>
      <p:bldP spid="19" grpId="0" animBg="1"/>
      <p:bldP spid="20" grpId="0" animBg="1"/>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圓柱形 14">
            <a:extLst>
              <a:ext uri="{FF2B5EF4-FFF2-40B4-BE49-F238E27FC236}">
                <a16:creationId xmlns:a16="http://schemas.microsoft.com/office/drawing/2014/main" id="{99339EB8-36D1-9C98-5FD4-929E3EEE6077}"/>
              </a:ext>
            </a:extLst>
          </p:cNvPr>
          <p:cNvSpPr/>
          <p:nvPr/>
        </p:nvSpPr>
        <p:spPr>
          <a:xfrm rot="5400000">
            <a:off x="2696808" y="3549232"/>
            <a:ext cx="152400" cy="348175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圓柱形 25">
            <a:extLst>
              <a:ext uri="{FF2B5EF4-FFF2-40B4-BE49-F238E27FC236}">
                <a16:creationId xmlns:a16="http://schemas.microsoft.com/office/drawing/2014/main" id="{5C63FA36-155C-44B6-9F39-364308E00EC1}"/>
              </a:ext>
            </a:extLst>
          </p:cNvPr>
          <p:cNvSpPr/>
          <p:nvPr/>
        </p:nvSpPr>
        <p:spPr>
          <a:xfrm>
            <a:off x="2329408" y="4017127"/>
            <a:ext cx="524276" cy="1086966"/>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柱形 26">
            <a:extLst>
              <a:ext uri="{FF2B5EF4-FFF2-40B4-BE49-F238E27FC236}">
                <a16:creationId xmlns:a16="http://schemas.microsoft.com/office/drawing/2014/main" id="{CF454439-E1B2-06A9-8216-1D16649989A5}"/>
              </a:ext>
            </a:extLst>
          </p:cNvPr>
          <p:cNvSpPr/>
          <p:nvPr/>
        </p:nvSpPr>
        <p:spPr>
          <a:xfrm>
            <a:off x="2483799" y="3922572"/>
            <a:ext cx="212680" cy="152400"/>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立方體 27">
            <a:extLst>
              <a:ext uri="{FF2B5EF4-FFF2-40B4-BE49-F238E27FC236}">
                <a16:creationId xmlns:a16="http://schemas.microsoft.com/office/drawing/2014/main" id="{91C76DE9-FA29-3057-A84C-AE33828A0AA5}"/>
              </a:ext>
            </a:extLst>
          </p:cNvPr>
          <p:cNvSpPr/>
          <p:nvPr/>
        </p:nvSpPr>
        <p:spPr>
          <a:xfrm>
            <a:off x="2270591" y="3907312"/>
            <a:ext cx="581657" cy="73863"/>
          </a:xfrm>
          <a:prstGeom prst="cube">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圓柱形 18">
            <a:extLst>
              <a:ext uri="{FF2B5EF4-FFF2-40B4-BE49-F238E27FC236}">
                <a16:creationId xmlns:a16="http://schemas.microsoft.com/office/drawing/2014/main" id="{1FB81014-FE62-8B58-4A78-183FEFBB78C3}"/>
              </a:ext>
            </a:extLst>
          </p:cNvPr>
          <p:cNvSpPr/>
          <p:nvPr/>
        </p:nvSpPr>
        <p:spPr>
          <a:xfrm>
            <a:off x="1667308" y="3112642"/>
            <a:ext cx="126012" cy="486116"/>
          </a:xfrm>
          <a:prstGeom prst="can">
            <a:avLst/>
          </a:prstGeom>
          <a:solidFill>
            <a:srgbClr val="503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BFF2AEA5-8414-FD7A-B713-F54D0F9315C1}"/>
              </a:ext>
            </a:extLst>
          </p:cNvPr>
          <p:cNvSpPr txBox="1"/>
          <p:nvPr/>
        </p:nvSpPr>
        <p:spPr>
          <a:xfrm>
            <a:off x="813398" y="1614277"/>
            <a:ext cx="4035105" cy="369332"/>
          </a:xfrm>
          <a:prstGeom prst="rect">
            <a:avLst/>
          </a:prstGeom>
          <a:noFill/>
        </p:spPr>
        <p:txBody>
          <a:bodyPr wrap="square" rtlCol="0">
            <a:spAutoFit/>
          </a:bodyPr>
          <a:lstStyle/>
          <a:p>
            <a:r>
              <a:rPr lang="en-US" altLang="zh-TW" dirty="0"/>
              <a:t>00110</a:t>
            </a:r>
            <a:endParaRPr lang="zh-TW" altLang="en-US" dirty="0"/>
          </a:p>
        </p:txBody>
      </p:sp>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79121" y="304800"/>
            <a:ext cx="11033760" cy="587275"/>
          </a:xfrm>
        </p:spPr>
        <p:txBody>
          <a:bodyPr/>
          <a:lstStyle/>
          <a:p>
            <a:r>
              <a:rPr lang="en-US" dirty="0"/>
              <a:t>How DDR work?</a:t>
            </a:r>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8</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5" name="文字方塊 4">
            <a:extLst>
              <a:ext uri="{FF2B5EF4-FFF2-40B4-BE49-F238E27FC236}">
                <a16:creationId xmlns:a16="http://schemas.microsoft.com/office/drawing/2014/main" id="{8FB9FCA2-4A43-C66D-69D8-DEDCB149D0C7}"/>
              </a:ext>
            </a:extLst>
          </p:cNvPr>
          <p:cNvSpPr txBox="1"/>
          <p:nvPr/>
        </p:nvSpPr>
        <p:spPr>
          <a:xfrm>
            <a:off x="1427940" y="1614277"/>
            <a:ext cx="2226337" cy="369332"/>
          </a:xfrm>
          <a:prstGeom prst="rect">
            <a:avLst/>
          </a:prstGeom>
          <a:noFill/>
        </p:spPr>
        <p:txBody>
          <a:bodyPr wrap="square" rtlCol="0">
            <a:spAutoFit/>
          </a:bodyPr>
          <a:lstStyle/>
          <a:p>
            <a:r>
              <a:rPr lang="en-US" altLang="zh-TW" dirty="0"/>
              <a:t>0110001101011100</a:t>
            </a:r>
            <a:endParaRPr lang="zh-TW" altLang="en-US" dirty="0"/>
          </a:p>
        </p:txBody>
      </p:sp>
      <p:sp>
        <p:nvSpPr>
          <p:cNvPr id="12" name="文字方塊 11">
            <a:extLst>
              <a:ext uri="{FF2B5EF4-FFF2-40B4-BE49-F238E27FC236}">
                <a16:creationId xmlns:a16="http://schemas.microsoft.com/office/drawing/2014/main" id="{2697A6DE-8A42-A90B-5071-E8B27D40FA74}"/>
              </a:ext>
            </a:extLst>
          </p:cNvPr>
          <p:cNvSpPr txBox="1"/>
          <p:nvPr/>
        </p:nvSpPr>
        <p:spPr>
          <a:xfrm>
            <a:off x="747220" y="1264503"/>
            <a:ext cx="6096000" cy="369332"/>
          </a:xfrm>
          <a:prstGeom prst="rect">
            <a:avLst/>
          </a:prstGeom>
          <a:noFill/>
        </p:spPr>
        <p:txBody>
          <a:bodyPr wrap="square" rtlCol="0">
            <a:spAutoFit/>
          </a:bodyPr>
          <a:lstStyle/>
          <a:p>
            <a:r>
              <a:rPr lang="en-US" altLang="zh-TW" dirty="0"/>
              <a:t>31bit_addr</a:t>
            </a:r>
            <a:endParaRPr lang="zh-TW" altLang="en-US" dirty="0"/>
          </a:p>
        </p:txBody>
      </p:sp>
      <p:graphicFrame>
        <p:nvGraphicFramePr>
          <p:cNvPr id="16" name="表格 23">
            <a:extLst>
              <a:ext uri="{FF2B5EF4-FFF2-40B4-BE49-F238E27FC236}">
                <a16:creationId xmlns:a16="http://schemas.microsoft.com/office/drawing/2014/main" id="{6541E71C-2347-C11B-9FD3-9E24313C8195}"/>
              </a:ext>
            </a:extLst>
          </p:cNvPr>
          <p:cNvGraphicFramePr>
            <a:graphicFrameLocks noGrp="1"/>
          </p:cNvGraphicFramePr>
          <p:nvPr>
            <p:extLst>
              <p:ext uri="{D42A27DB-BD31-4B8C-83A1-F6EECF244321}">
                <p14:modId xmlns:p14="http://schemas.microsoft.com/office/powerpoint/2010/main" val="3754175159"/>
              </p:ext>
            </p:extLst>
          </p:nvPr>
        </p:nvGraphicFramePr>
        <p:xfrm>
          <a:off x="5543336" y="1365342"/>
          <a:ext cx="5415280" cy="4756531"/>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957162921"/>
                    </a:ext>
                  </a:extLst>
                </a:gridCol>
                <a:gridCol w="208280">
                  <a:extLst>
                    <a:ext uri="{9D8B030D-6E8A-4147-A177-3AD203B41FA5}">
                      <a16:colId xmlns:a16="http://schemas.microsoft.com/office/drawing/2014/main" val="3079654342"/>
                    </a:ext>
                  </a:extLst>
                </a:gridCol>
                <a:gridCol w="208280">
                  <a:extLst>
                    <a:ext uri="{9D8B030D-6E8A-4147-A177-3AD203B41FA5}">
                      <a16:colId xmlns:a16="http://schemas.microsoft.com/office/drawing/2014/main" val="2597239444"/>
                    </a:ext>
                  </a:extLst>
                </a:gridCol>
                <a:gridCol w="208280">
                  <a:extLst>
                    <a:ext uri="{9D8B030D-6E8A-4147-A177-3AD203B41FA5}">
                      <a16:colId xmlns:a16="http://schemas.microsoft.com/office/drawing/2014/main" val="258632794"/>
                    </a:ext>
                  </a:extLst>
                </a:gridCol>
                <a:gridCol w="208280">
                  <a:extLst>
                    <a:ext uri="{9D8B030D-6E8A-4147-A177-3AD203B41FA5}">
                      <a16:colId xmlns:a16="http://schemas.microsoft.com/office/drawing/2014/main" val="4025074734"/>
                    </a:ext>
                  </a:extLst>
                </a:gridCol>
                <a:gridCol w="208280">
                  <a:extLst>
                    <a:ext uri="{9D8B030D-6E8A-4147-A177-3AD203B41FA5}">
                      <a16:colId xmlns:a16="http://schemas.microsoft.com/office/drawing/2014/main" val="2382729795"/>
                    </a:ext>
                  </a:extLst>
                </a:gridCol>
                <a:gridCol w="208280">
                  <a:extLst>
                    <a:ext uri="{9D8B030D-6E8A-4147-A177-3AD203B41FA5}">
                      <a16:colId xmlns:a16="http://schemas.microsoft.com/office/drawing/2014/main" val="958520258"/>
                    </a:ext>
                  </a:extLst>
                </a:gridCol>
                <a:gridCol w="208280">
                  <a:extLst>
                    <a:ext uri="{9D8B030D-6E8A-4147-A177-3AD203B41FA5}">
                      <a16:colId xmlns:a16="http://schemas.microsoft.com/office/drawing/2014/main" val="1895235917"/>
                    </a:ext>
                  </a:extLst>
                </a:gridCol>
                <a:gridCol w="208280">
                  <a:extLst>
                    <a:ext uri="{9D8B030D-6E8A-4147-A177-3AD203B41FA5}">
                      <a16:colId xmlns:a16="http://schemas.microsoft.com/office/drawing/2014/main" val="2057758979"/>
                    </a:ext>
                  </a:extLst>
                </a:gridCol>
                <a:gridCol w="208280">
                  <a:extLst>
                    <a:ext uri="{9D8B030D-6E8A-4147-A177-3AD203B41FA5}">
                      <a16:colId xmlns:a16="http://schemas.microsoft.com/office/drawing/2014/main" val="1272981573"/>
                    </a:ext>
                  </a:extLst>
                </a:gridCol>
                <a:gridCol w="208280">
                  <a:extLst>
                    <a:ext uri="{9D8B030D-6E8A-4147-A177-3AD203B41FA5}">
                      <a16:colId xmlns:a16="http://schemas.microsoft.com/office/drawing/2014/main" val="872638407"/>
                    </a:ext>
                  </a:extLst>
                </a:gridCol>
                <a:gridCol w="208280">
                  <a:extLst>
                    <a:ext uri="{9D8B030D-6E8A-4147-A177-3AD203B41FA5}">
                      <a16:colId xmlns:a16="http://schemas.microsoft.com/office/drawing/2014/main" val="70798028"/>
                    </a:ext>
                  </a:extLst>
                </a:gridCol>
                <a:gridCol w="208280">
                  <a:extLst>
                    <a:ext uri="{9D8B030D-6E8A-4147-A177-3AD203B41FA5}">
                      <a16:colId xmlns:a16="http://schemas.microsoft.com/office/drawing/2014/main" val="2308065455"/>
                    </a:ext>
                  </a:extLst>
                </a:gridCol>
                <a:gridCol w="208280">
                  <a:extLst>
                    <a:ext uri="{9D8B030D-6E8A-4147-A177-3AD203B41FA5}">
                      <a16:colId xmlns:a16="http://schemas.microsoft.com/office/drawing/2014/main" val="507313595"/>
                    </a:ext>
                  </a:extLst>
                </a:gridCol>
                <a:gridCol w="208280">
                  <a:extLst>
                    <a:ext uri="{9D8B030D-6E8A-4147-A177-3AD203B41FA5}">
                      <a16:colId xmlns:a16="http://schemas.microsoft.com/office/drawing/2014/main" val="2969939884"/>
                    </a:ext>
                  </a:extLst>
                </a:gridCol>
                <a:gridCol w="208280">
                  <a:extLst>
                    <a:ext uri="{9D8B030D-6E8A-4147-A177-3AD203B41FA5}">
                      <a16:colId xmlns:a16="http://schemas.microsoft.com/office/drawing/2014/main" val="1662100189"/>
                    </a:ext>
                  </a:extLst>
                </a:gridCol>
                <a:gridCol w="208280">
                  <a:extLst>
                    <a:ext uri="{9D8B030D-6E8A-4147-A177-3AD203B41FA5}">
                      <a16:colId xmlns:a16="http://schemas.microsoft.com/office/drawing/2014/main" val="2704515110"/>
                    </a:ext>
                  </a:extLst>
                </a:gridCol>
                <a:gridCol w="208280">
                  <a:extLst>
                    <a:ext uri="{9D8B030D-6E8A-4147-A177-3AD203B41FA5}">
                      <a16:colId xmlns:a16="http://schemas.microsoft.com/office/drawing/2014/main" val="1463881027"/>
                    </a:ext>
                  </a:extLst>
                </a:gridCol>
                <a:gridCol w="208280">
                  <a:extLst>
                    <a:ext uri="{9D8B030D-6E8A-4147-A177-3AD203B41FA5}">
                      <a16:colId xmlns:a16="http://schemas.microsoft.com/office/drawing/2014/main" val="2883735158"/>
                    </a:ext>
                  </a:extLst>
                </a:gridCol>
                <a:gridCol w="208280">
                  <a:extLst>
                    <a:ext uri="{9D8B030D-6E8A-4147-A177-3AD203B41FA5}">
                      <a16:colId xmlns:a16="http://schemas.microsoft.com/office/drawing/2014/main" val="3157809157"/>
                    </a:ext>
                  </a:extLst>
                </a:gridCol>
                <a:gridCol w="208280">
                  <a:extLst>
                    <a:ext uri="{9D8B030D-6E8A-4147-A177-3AD203B41FA5}">
                      <a16:colId xmlns:a16="http://schemas.microsoft.com/office/drawing/2014/main" val="2254857218"/>
                    </a:ext>
                  </a:extLst>
                </a:gridCol>
                <a:gridCol w="208280">
                  <a:extLst>
                    <a:ext uri="{9D8B030D-6E8A-4147-A177-3AD203B41FA5}">
                      <a16:colId xmlns:a16="http://schemas.microsoft.com/office/drawing/2014/main" val="428844911"/>
                    </a:ext>
                  </a:extLst>
                </a:gridCol>
                <a:gridCol w="208280">
                  <a:extLst>
                    <a:ext uri="{9D8B030D-6E8A-4147-A177-3AD203B41FA5}">
                      <a16:colId xmlns:a16="http://schemas.microsoft.com/office/drawing/2014/main" val="683516833"/>
                    </a:ext>
                  </a:extLst>
                </a:gridCol>
                <a:gridCol w="208280">
                  <a:extLst>
                    <a:ext uri="{9D8B030D-6E8A-4147-A177-3AD203B41FA5}">
                      <a16:colId xmlns:a16="http://schemas.microsoft.com/office/drawing/2014/main" val="1859478652"/>
                    </a:ext>
                  </a:extLst>
                </a:gridCol>
                <a:gridCol w="208280">
                  <a:extLst>
                    <a:ext uri="{9D8B030D-6E8A-4147-A177-3AD203B41FA5}">
                      <a16:colId xmlns:a16="http://schemas.microsoft.com/office/drawing/2014/main" val="3177453336"/>
                    </a:ext>
                  </a:extLst>
                </a:gridCol>
                <a:gridCol w="208280">
                  <a:extLst>
                    <a:ext uri="{9D8B030D-6E8A-4147-A177-3AD203B41FA5}">
                      <a16:colId xmlns:a16="http://schemas.microsoft.com/office/drawing/2014/main" val="3287310021"/>
                    </a:ext>
                  </a:extLst>
                </a:gridCol>
              </a:tblGrid>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2324360614"/>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698098040"/>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1349751919"/>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2176587328"/>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2956286640"/>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551354638"/>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1521194657"/>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865768846"/>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3286066443"/>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903422080"/>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1341672862"/>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extLst>
                  <a:ext uri="{0D108BD9-81ED-4DB2-BD59-A6C34878D82A}">
                    <a16:rowId xmlns:a16="http://schemas.microsoft.com/office/drawing/2014/main" val="2107802271"/>
                  </a:ext>
                </a:extLst>
              </a:tr>
              <a:tr h="330814">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tc>
                  <a:txBody>
                    <a:bodyPr/>
                    <a:lstStyle/>
                    <a:p>
                      <a:endParaRPr lang="zh-TW" altLang="en-US" dirty="0"/>
                    </a:p>
                  </a:txBody>
                  <a:tcPr>
                    <a:solidFill>
                      <a:srgbClr val="0070C0"/>
                    </a:solidFill>
                  </a:tcPr>
                </a:tc>
                <a:extLst>
                  <a:ext uri="{0D108BD9-81ED-4DB2-BD59-A6C34878D82A}">
                    <a16:rowId xmlns:a16="http://schemas.microsoft.com/office/drawing/2014/main" val="84456315"/>
                  </a:ext>
                </a:extLst>
              </a:tr>
            </a:tbl>
          </a:graphicData>
        </a:graphic>
      </p:graphicFrame>
      <p:sp>
        <p:nvSpPr>
          <p:cNvPr id="8" name="文字方塊 7">
            <a:extLst>
              <a:ext uri="{FF2B5EF4-FFF2-40B4-BE49-F238E27FC236}">
                <a16:creationId xmlns:a16="http://schemas.microsoft.com/office/drawing/2014/main" id="{87AB99E6-4D75-C3FF-1F47-A1DC0D161B8B}"/>
              </a:ext>
            </a:extLst>
          </p:cNvPr>
          <p:cNvSpPr txBox="1"/>
          <p:nvPr/>
        </p:nvSpPr>
        <p:spPr>
          <a:xfrm>
            <a:off x="3374546" y="1614277"/>
            <a:ext cx="1473957" cy="369332"/>
          </a:xfrm>
          <a:prstGeom prst="rect">
            <a:avLst/>
          </a:prstGeom>
          <a:noFill/>
        </p:spPr>
        <p:txBody>
          <a:bodyPr wrap="square" rtlCol="0">
            <a:spAutoFit/>
          </a:bodyPr>
          <a:lstStyle/>
          <a:p>
            <a:r>
              <a:rPr lang="en-US" altLang="zh-TW" dirty="0"/>
              <a:t>1001000011</a:t>
            </a:r>
            <a:endParaRPr lang="zh-TW" altLang="en-US" dirty="0"/>
          </a:p>
        </p:txBody>
      </p:sp>
      <p:sp>
        <p:nvSpPr>
          <p:cNvPr id="9" name="矩形 8">
            <a:extLst>
              <a:ext uri="{FF2B5EF4-FFF2-40B4-BE49-F238E27FC236}">
                <a16:creationId xmlns:a16="http://schemas.microsoft.com/office/drawing/2014/main" id="{5268F819-7A6C-6DF5-07D3-133E02EC89DD}"/>
              </a:ext>
            </a:extLst>
          </p:cNvPr>
          <p:cNvSpPr/>
          <p:nvPr/>
        </p:nvSpPr>
        <p:spPr>
          <a:xfrm>
            <a:off x="8035823" y="1724317"/>
            <a:ext cx="22963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4A6D20E6-F83E-3881-06C2-235238B05383}"/>
              </a:ext>
            </a:extLst>
          </p:cNvPr>
          <p:cNvSpPr/>
          <p:nvPr/>
        </p:nvSpPr>
        <p:spPr>
          <a:xfrm>
            <a:off x="5479289" y="1734674"/>
            <a:ext cx="5572339" cy="3589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6D6E42F7-11F9-9F20-94AD-E45BB52FE128}"/>
              </a:ext>
            </a:extLst>
          </p:cNvPr>
          <p:cNvSpPr txBox="1"/>
          <p:nvPr/>
        </p:nvSpPr>
        <p:spPr>
          <a:xfrm>
            <a:off x="7924800" y="1009338"/>
            <a:ext cx="2196353" cy="369332"/>
          </a:xfrm>
          <a:prstGeom prst="rect">
            <a:avLst/>
          </a:prstGeom>
          <a:noFill/>
        </p:spPr>
        <p:txBody>
          <a:bodyPr wrap="square" rtlCol="0">
            <a:spAutoFit/>
          </a:bodyPr>
          <a:lstStyle/>
          <a:p>
            <a:r>
              <a:rPr lang="en-US" altLang="zh-TW" dirty="0"/>
              <a:t>Bank</a:t>
            </a:r>
            <a:endParaRPr lang="zh-TW" altLang="en-US" dirty="0"/>
          </a:p>
        </p:txBody>
      </p:sp>
      <p:graphicFrame>
        <p:nvGraphicFramePr>
          <p:cNvPr id="50" name="表格 23">
            <a:extLst>
              <a:ext uri="{FF2B5EF4-FFF2-40B4-BE49-F238E27FC236}">
                <a16:creationId xmlns:a16="http://schemas.microsoft.com/office/drawing/2014/main" id="{2EA330F1-D4E5-50A1-810A-A409885291D3}"/>
              </a:ext>
            </a:extLst>
          </p:cNvPr>
          <p:cNvGraphicFramePr>
            <a:graphicFrameLocks noGrp="1"/>
          </p:cNvGraphicFramePr>
          <p:nvPr>
            <p:extLst>
              <p:ext uri="{D42A27DB-BD31-4B8C-83A1-F6EECF244321}">
                <p14:modId xmlns:p14="http://schemas.microsoft.com/office/powerpoint/2010/main" val="4120540784"/>
              </p:ext>
            </p:extLst>
          </p:nvPr>
        </p:nvGraphicFramePr>
        <p:xfrm>
          <a:off x="5543335" y="1365341"/>
          <a:ext cx="5415280" cy="4756531"/>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957162921"/>
                    </a:ext>
                  </a:extLst>
                </a:gridCol>
                <a:gridCol w="208280">
                  <a:extLst>
                    <a:ext uri="{9D8B030D-6E8A-4147-A177-3AD203B41FA5}">
                      <a16:colId xmlns:a16="http://schemas.microsoft.com/office/drawing/2014/main" val="3079654342"/>
                    </a:ext>
                  </a:extLst>
                </a:gridCol>
                <a:gridCol w="208280">
                  <a:extLst>
                    <a:ext uri="{9D8B030D-6E8A-4147-A177-3AD203B41FA5}">
                      <a16:colId xmlns:a16="http://schemas.microsoft.com/office/drawing/2014/main" val="2597239444"/>
                    </a:ext>
                  </a:extLst>
                </a:gridCol>
                <a:gridCol w="208280">
                  <a:extLst>
                    <a:ext uri="{9D8B030D-6E8A-4147-A177-3AD203B41FA5}">
                      <a16:colId xmlns:a16="http://schemas.microsoft.com/office/drawing/2014/main" val="258632794"/>
                    </a:ext>
                  </a:extLst>
                </a:gridCol>
                <a:gridCol w="208280">
                  <a:extLst>
                    <a:ext uri="{9D8B030D-6E8A-4147-A177-3AD203B41FA5}">
                      <a16:colId xmlns:a16="http://schemas.microsoft.com/office/drawing/2014/main" val="4025074734"/>
                    </a:ext>
                  </a:extLst>
                </a:gridCol>
                <a:gridCol w="208280">
                  <a:extLst>
                    <a:ext uri="{9D8B030D-6E8A-4147-A177-3AD203B41FA5}">
                      <a16:colId xmlns:a16="http://schemas.microsoft.com/office/drawing/2014/main" val="2382729795"/>
                    </a:ext>
                  </a:extLst>
                </a:gridCol>
                <a:gridCol w="208280">
                  <a:extLst>
                    <a:ext uri="{9D8B030D-6E8A-4147-A177-3AD203B41FA5}">
                      <a16:colId xmlns:a16="http://schemas.microsoft.com/office/drawing/2014/main" val="958520258"/>
                    </a:ext>
                  </a:extLst>
                </a:gridCol>
                <a:gridCol w="208280">
                  <a:extLst>
                    <a:ext uri="{9D8B030D-6E8A-4147-A177-3AD203B41FA5}">
                      <a16:colId xmlns:a16="http://schemas.microsoft.com/office/drawing/2014/main" val="1895235917"/>
                    </a:ext>
                  </a:extLst>
                </a:gridCol>
                <a:gridCol w="208280">
                  <a:extLst>
                    <a:ext uri="{9D8B030D-6E8A-4147-A177-3AD203B41FA5}">
                      <a16:colId xmlns:a16="http://schemas.microsoft.com/office/drawing/2014/main" val="2057758979"/>
                    </a:ext>
                  </a:extLst>
                </a:gridCol>
                <a:gridCol w="208280">
                  <a:extLst>
                    <a:ext uri="{9D8B030D-6E8A-4147-A177-3AD203B41FA5}">
                      <a16:colId xmlns:a16="http://schemas.microsoft.com/office/drawing/2014/main" val="1272981573"/>
                    </a:ext>
                  </a:extLst>
                </a:gridCol>
                <a:gridCol w="208280">
                  <a:extLst>
                    <a:ext uri="{9D8B030D-6E8A-4147-A177-3AD203B41FA5}">
                      <a16:colId xmlns:a16="http://schemas.microsoft.com/office/drawing/2014/main" val="872638407"/>
                    </a:ext>
                  </a:extLst>
                </a:gridCol>
                <a:gridCol w="208280">
                  <a:extLst>
                    <a:ext uri="{9D8B030D-6E8A-4147-A177-3AD203B41FA5}">
                      <a16:colId xmlns:a16="http://schemas.microsoft.com/office/drawing/2014/main" val="70798028"/>
                    </a:ext>
                  </a:extLst>
                </a:gridCol>
                <a:gridCol w="208280">
                  <a:extLst>
                    <a:ext uri="{9D8B030D-6E8A-4147-A177-3AD203B41FA5}">
                      <a16:colId xmlns:a16="http://schemas.microsoft.com/office/drawing/2014/main" val="2308065455"/>
                    </a:ext>
                  </a:extLst>
                </a:gridCol>
                <a:gridCol w="208280">
                  <a:extLst>
                    <a:ext uri="{9D8B030D-6E8A-4147-A177-3AD203B41FA5}">
                      <a16:colId xmlns:a16="http://schemas.microsoft.com/office/drawing/2014/main" val="507313595"/>
                    </a:ext>
                  </a:extLst>
                </a:gridCol>
                <a:gridCol w="208280">
                  <a:extLst>
                    <a:ext uri="{9D8B030D-6E8A-4147-A177-3AD203B41FA5}">
                      <a16:colId xmlns:a16="http://schemas.microsoft.com/office/drawing/2014/main" val="2969939884"/>
                    </a:ext>
                  </a:extLst>
                </a:gridCol>
                <a:gridCol w="208280">
                  <a:extLst>
                    <a:ext uri="{9D8B030D-6E8A-4147-A177-3AD203B41FA5}">
                      <a16:colId xmlns:a16="http://schemas.microsoft.com/office/drawing/2014/main" val="1662100189"/>
                    </a:ext>
                  </a:extLst>
                </a:gridCol>
                <a:gridCol w="208280">
                  <a:extLst>
                    <a:ext uri="{9D8B030D-6E8A-4147-A177-3AD203B41FA5}">
                      <a16:colId xmlns:a16="http://schemas.microsoft.com/office/drawing/2014/main" val="2704515110"/>
                    </a:ext>
                  </a:extLst>
                </a:gridCol>
                <a:gridCol w="208280">
                  <a:extLst>
                    <a:ext uri="{9D8B030D-6E8A-4147-A177-3AD203B41FA5}">
                      <a16:colId xmlns:a16="http://schemas.microsoft.com/office/drawing/2014/main" val="1463881027"/>
                    </a:ext>
                  </a:extLst>
                </a:gridCol>
                <a:gridCol w="208280">
                  <a:extLst>
                    <a:ext uri="{9D8B030D-6E8A-4147-A177-3AD203B41FA5}">
                      <a16:colId xmlns:a16="http://schemas.microsoft.com/office/drawing/2014/main" val="2883735158"/>
                    </a:ext>
                  </a:extLst>
                </a:gridCol>
                <a:gridCol w="208280">
                  <a:extLst>
                    <a:ext uri="{9D8B030D-6E8A-4147-A177-3AD203B41FA5}">
                      <a16:colId xmlns:a16="http://schemas.microsoft.com/office/drawing/2014/main" val="3157809157"/>
                    </a:ext>
                  </a:extLst>
                </a:gridCol>
                <a:gridCol w="208280">
                  <a:extLst>
                    <a:ext uri="{9D8B030D-6E8A-4147-A177-3AD203B41FA5}">
                      <a16:colId xmlns:a16="http://schemas.microsoft.com/office/drawing/2014/main" val="2254857218"/>
                    </a:ext>
                  </a:extLst>
                </a:gridCol>
                <a:gridCol w="208280">
                  <a:extLst>
                    <a:ext uri="{9D8B030D-6E8A-4147-A177-3AD203B41FA5}">
                      <a16:colId xmlns:a16="http://schemas.microsoft.com/office/drawing/2014/main" val="428844911"/>
                    </a:ext>
                  </a:extLst>
                </a:gridCol>
                <a:gridCol w="208280">
                  <a:extLst>
                    <a:ext uri="{9D8B030D-6E8A-4147-A177-3AD203B41FA5}">
                      <a16:colId xmlns:a16="http://schemas.microsoft.com/office/drawing/2014/main" val="683516833"/>
                    </a:ext>
                  </a:extLst>
                </a:gridCol>
                <a:gridCol w="208280">
                  <a:extLst>
                    <a:ext uri="{9D8B030D-6E8A-4147-A177-3AD203B41FA5}">
                      <a16:colId xmlns:a16="http://schemas.microsoft.com/office/drawing/2014/main" val="1859478652"/>
                    </a:ext>
                  </a:extLst>
                </a:gridCol>
                <a:gridCol w="208280">
                  <a:extLst>
                    <a:ext uri="{9D8B030D-6E8A-4147-A177-3AD203B41FA5}">
                      <a16:colId xmlns:a16="http://schemas.microsoft.com/office/drawing/2014/main" val="3177453336"/>
                    </a:ext>
                  </a:extLst>
                </a:gridCol>
                <a:gridCol w="208280">
                  <a:extLst>
                    <a:ext uri="{9D8B030D-6E8A-4147-A177-3AD203B41FA5}">
                      <a16:colId xmlns:a16="http://schemas.microsoft.com/office/drawing/2014/main" val="3287310021"/>
                    </a:ext>
                  </a:extLst>
                </a:gridCol>
              </a:tblGrid>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2324360614"/>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698098040"/>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1349751919"/>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2176587328"/>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2956286640"/>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1551354638"/>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1521194657"/>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1865768846"/>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3286066443"/>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903422080"/>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1341672862"/>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extLst>
                  <a:ext uri="{0D108BD9-81ED-4DB2-BD59-A6C34878D82A}">
                    <a16:rowId xmlns:a16="http://schemas.microsoft.com/office/drawing/2014/main" val="2107802271"/>
                  </a:ext>
                </a:extLst>
              </a:tr>
              <a:tr h="330814">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tc>
                  <a:txBody>
                    <a:bodyPr/>
                    <a:lstStyle/>
                    <a:p>
                      <a:endParaRPr lang="zh-TW" altLang="en-US" dirty="0"/>
                    </a:p>
                  </a:txBody>
                  <a:tcPr>
                    <a:pattFill prst="pct25">
                      <a:fgClr>
                        <a:srgbClr val="92D050"/>
                      </a:fgClr>
                      <a:bgClr>
                        <a:schemeClr val="bg1"/>
                      </a:bgClr>
                    </a:pattFill>
                  </a:tcPr>
                </a:tc>
                <a:extLst>
                  <a:ext uri="{0D108BD9-81ED-4DB2-BD59-A6C34878D82A}">
                    <a16:rowId xmlns:a16="http://schemas.microsoft.com/office/drawing/2014/main" val="84456315"/>
                  </a:ext>
                </a:extLst>
              </a:tr>
            </a:tbl>
          </a:graphicData>
        </a:graphic>
      </p:graphicFrame>
      <p:sp>
        <p:nvSpPr>
          <p:cNvPr id="51" name="矩形 50">
            <a:extLst>
              <a:ext uri="{FF2B5EF4-FFF2-40B4-BE49-F238E27FC236}">
                <a16:creationId xmlns:a16="http://schemas.microsoft.com/office/drawing/2014/main" id="{4B404853-58F8-8420-B085-01CAB63B268F}"/>
              </a:ext>
            </a:extLst>
          </p:cNvPr>
          <p:cNvSpPr/>
          <p:nvPr/>
        </p:nvSpPr>
        <p:spPr>
          <a:xfrm>
            <a:off x="5464806" y="2447094"/>
            <a:ext cx="5572339" cy="3589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DE94D6F0-A5EA-9CEF-AE68-A1AA8D4230E9}"/>
              </a:ext>
            </a:extLst>
          </p:cNvPr>
          <p:cNvSpPr/>
          <p:nvPr/>
        </p:nvSpPr>
        <p:spPr>
          <a:xfrm>
            <a:off x="9290882" y="2448357"/>
            <a:ext cx="22963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柱形 12">
            <a:extLst>
              <a:ext uri="{FF2B5EF4-FFF2-40B4-BE49-F238E27FC236}">
                <a16:creationId xmlns:a16="http://schemas.microsoft.com/office/drawing/2014/main" id="{F7D9AB75-2680-2166-59CD-194E6A64FF43}"/>
              </a:ext>
            </a:extLst>
          </p:cNvPr>
          <p:cNvSpPr/>
          <p:nvPr/>
        </p:nvSpPr>
        <p:spPr>
          <a:xfrm rot="5400000">
            <a:off x="2696808" y="1363737"/>
            <a:ext cx="152400" cy="348175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圓柱形 3">
            <a:extLst>
              <a:ext uri="{FF2B5EF4-FFF2-40B4-BE49-F238E27FC236}">
                <a16:creationId xmlns:a16="http://schemas.microsoft.com/office/drawing/2014/main" id="{F3ACFD30-7D94-5338-7599-1F053D0CEF21}"/>
              </a:ext>
            </a:extLst>
          </p:cNvPr>
          <p:cNvSpPr/>
          <p:nvPr/>
        </p:nvSpPr>
        <p:spPr>
          <a:xfrm>
            <a:off x="894303" y="2447094"/>
            <a:ext cx="275660" cy="3481750"/>
          </a:xfrm>
          <a:prstGeom prst="ca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圓柱形 13">
            <a:extLst>
              <a:ext uri="{FF2B5EF4-FFF2-40B4-BE49-F238E27FC236}">
                <a16:creationId xmlns:a16="http://schemas.microsoft.com/office/drawing/2014/main" id="{84A70D0B-1565-FC8A-17A3-E148E164A954}"/>
              </a:ext>
            </a:extLst>
          </p:cNvPr>
          <p:cNvSpPr/>
          <p:nvPr/>
        </p:nvSpPr>
        <p:spPr>
          <a:xfrm>
            <a:off x="3657390" y="2450592"/>
            <a:ext cx="275660" cy="3481750"/>
          </a:xfrm>
          <a:prstGeom prst="ca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立方體 19">
            <a:extLst>
              <a:ext uri="{FF2B5EF4-FFF2-40B4-BE49-F238E27FC236}">
                <a16:creationId xmlns:a16="http://schemas.microsoft.com/office/drawing/2014/main" id="{4FC3BFA6-A632-B954-B7B5-F46FD2C84539}"/>
              </a:ext>
            </a:extLst>
          </p:cNvPr>
          <p:cNvSpPr/>
          <p:nvPr/>
        </p:nvSpPr>
        <p:spPr>
          <a:xfrm>
            <a:off x="1328141" y="3616354"/>
            <a:ext cx="823315" cy="101150"/>
          </a:xfrm>
          <a:prstGeom prst="cube">
            <a:avLst/>
          </a:prstGeom>
          <a:solidFill>
            <a:srgbClr val="503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立方體 22">
            <a:extLst>
              <a:ext uri="{FF2B5EF4-FFF2-40B4-BE49-F238E27FC236}">
                <a16:creationId xmlns:a16="http://schemas.microsoft.com/office/drawing/2014/main" id="{3F8F6237-0C9C-39A0-35A7-1F2AFBFE5174}"/>
              </a:ext>
            </a:extLst>
          </p:cNvPr>
          <p:cNvSpPr/>
          <p:nvPr/>
        </p:nvSpPr>
        <p:spPr>
          <a:xfrm>
            <a:off x="1970204" y="3829451"/>
            <a:ext cx="357825" cy="158001"/>
          </a:xfrm>
          <a:prstGeom prst="cube">
            <a:avLst/>
          </a:prstGeom>
          <a:solidFill>
            <a:srgbClr val="503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立方體 24">
            <a:extLst>
              <a:ext uri="{FF2B5EF4-FFF2-40B4-BE49-F238E27FC236}">
                <a16:creationId xmlns:a16="http://schemas.microsoft.com/office/drawing/2014/main" id="{87FC538A-F1BC-CAE1-F6E8-B1270D54CD04}"/>
              </a:ext>
            </a:extLst>
          </p:cNvPr>
          <p:cNvSpPr/>
          <p:nvPr/>
        </p:nvSpPr>
        <p:spPr>
          <a:xfrm>
            <a:off x="1165062" y="3829451"/>
            <a:ext cx="357825" cy="158001"/>
          </a:xfrm>
          <a:prstGeom prst="cube">
            <a:avLst/>
          </a:prstGeom>
          <a:solidFill>
            <a:srgbClr val="503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立方體 20">
            <a:extLst>
              <a:ext uri="{FF2B5EF4-FFF2-40B4-BE49-F238E27FC236}">
                <a16:creationId xmlns:a16="http://schemas.microsoft.com/office/drawing/2014/main" id="{D2C1E600-7DF1-1A04-87D3-0E846FE869B4}"/>
              </a:ext>
            </a:extLst>
          </p:cNvPr>
          <p:cNvSpPr/>
          <p:nvPr/>
        </p:nvSpPr>
        <p:spPr>
          <a:xfrm>
            <a:off x="1328141" y="3778876"/>
            <a:ext cx="823315" cy="101150"/>
          </a:xfrm>
          <a:prstGeom prst="cube">
            <a:avLst/>
          </a:prstGeom>
          <a:solidFill>
            <a:srgbClr val="503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9432041E-8FFF-66AA-D80E-375978BC5A42}"/>
              </a:ext>
            </a:extLst>
          </p:cNvPr>
          <p:cNvSpPr txBox="1"/>
          <p:nvPr/>
        </p:nvSpPr>
        <p:spPr>
          <a:xfrm>
            <a:off x="801634" y="4247248"/>
            <a:ext cx="322327" cy="369332"/>
          </a:xfrm>
          <a:prstGeom prst="rect">
            <a:avLst/>
          </a:prstGeom>
          <a:noFill/>
        </p:spPr>
        <p:txBody>
          <a:bodyPr wrap="square" rtlCol="0">
            <a:spAutoFit/>
          </a:bodyPr>
          <a:lstStyle/>
          <a:p>
            <a:r>
              <a:rPr lang="en-US" altLang="zh-TW" dirty="0"/>
              <a:t>e</a:t>
            </a:r>
            <a:endParaRPr lang="zh-TW" altLang="en-US" dirty="0"/>
          </a:p>
        </p:txBody>
      </p:sp>
      <p:sp>
        <p:nvSpPr>
          <p:cNvPr id="30" name="文字方塊 29">
            <a:extLst>
              <a:ext uri="{FF2B5EF4-FFF2-40B4-BE49-F238E27FC236}">
                <a16:creationId xmlns:a16="http://schemas.microsoft.com/office/drawing/2014/main" id="{10AE1A83-12C3-B000-18ED-DFAC2EED9F54}"/>
              </a:ext>
            </a:extLst>
          </p:cNvPr>
          <p:cNvSpPr txBox="1"/>
          <p:nvPr/>
        </p:nvSpPr>
        <p:spPr>
          <a:xfrm>
            <a:off x="962797" y="4178215"/>
            <a:ext cx="449118" cy="369332"/>
          </a:xfrm>
          <a:prstGeom prst="rect">
            <a:avLst/>
          </a:prstGeom>
          <a:noFill/>
        </p:spPr>
        <p:txBody>
          <a:bodyPr wrap="square" rtlCol="0">
            <a:spAutoFit/>
          </a:bodyPr>
          <a:lstStyle/>
          <a:p>
            <a:r>
              <a:rPr lang="en-US" altLang="zh-TW" dirty="0"/>
              <a:t>-</a:t>
            </a:r>
          </a:p>
        </p:txBody>
      </p:sp>
      <p:cxnSp>
        <p:nvCxnSpPr>
          <p:cNvPr id="32" name="直線接點 31">
            <a:extLst>
              <a:ext uri="{FF2B5EF4-FFF2-40B4-BE49-F238E27FC236}">
                <a16:creationId xmlns:a16="http://schemas.microsoft.com/office/drawing/2014/main" id="{C922A3CD-ED1A-6A2F-4EBB-10AF6507BDD8}"/>
              </a:ext>
            </a:extLst>
          </p:cNvPr>
          <p:cNvCxnSpPr/>
          <p:nvPr/>
        </p:nvCxnSpPr>
        <p:spPr>
          <a:xfrm flipV="1">
            <a:off x="960120" y="3115154"/>
            <a:ext cx="0" cy="1065573"/>
          </a:xfrm>
          <a:prstGeom prst="line">
            <a:avLst/>
          </a:prstGeom>
          <a:ln w="254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線單箭頭接點 33">
            <a:extLst>
              <a:ext uri="{FF2B5EF4-FFF2-40B4-BE49-F238E27FC236}">
                <a16:creationId xmlns:a16="http://schemas.microsoft.com/office/drawing/2014/main" id="{EB01204E-8907-BA7E-B922-FE9E2338F27A}"/>
              </a:ext>
            </a:extLst>
          </p:cNvPr>
          <p:cNvCxnSpPr/>
          <p:nvPr/>
        </p:nvCxnSpPr>
        <p:spPr>
          <a:xfrm>
            <a:off x="991097" y="3112642"/>
            <a:ext cx="1238458" cy="0"/>
          </a:xfrm>
          <a:prstGeom prst="straightConnector1">
            <a:avLst/>
          </a:prstGeom>
          <a:ln w="254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線單箭頭接點 35">
            <a:extLst>
              <a:ext uri="{FF2B5EF4-FFF2-40B4-BE49-F238E27FC236}">
                <a16:creationId xmlns:a16="http://schemas.microsoft.com/office/drawing/2014/main" id="{8F7FD60E-0AF7-7EBD-CA85-7E5D382CE5B0}"/>
              </a:ext>
            </a:extLst>
          </p:cNvPr>
          <p:cNvCxnSpPr>
            <a:cxnSpLocks/>
          </p:cNvCxnSpPr>
          <p:nvPr/>
        </p:nvCxnSpPr>
        <p:spPr>
          <a:xfrm>
            <a:off x="991097" y="5290107"/>
            <a:ext cx="1321687" cy="0"/>
          </a:xfrm>
          <a:prstGeom prst="straightConnector1">
            <a:avLst/>
          </a:prstGeom>
          <a:ln w="254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直線接點 45">
            <a:extLst>
              <a:ext uri="{FF2B5EF4-FFF2-40B4-BE49-F238E27FC236}">
                <a16:creationId xmlns:a16="http://schemas.microsoft.com/office/drawing/2014/main" id="{9A63A158-ED29-849E-5F62-A2AED9970F2C}"/>
              </a:ext>
            </a:extLst>
          </p:cNvPr>
          <p:cNvCxnSpPr/>
          <p:nvPr/>
        </p:nvCxnSpPr>
        <p:spPr>
          <a:xfrm>
            <a:off x="962797" y="4616580"/>
            <a:ext cx="0" cy="1747129"/>
          </a:xfrm>
          <a:prstGeom prst="line">
            <a:avLst/>
          </a:prstGeom>
          <a:ln w="254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9" name="乘號 48">
            <a:extLst>
              <a:ext uri="{FF2B5EF4-FFF2-40B4-BE49-F238E27FC236}">
                <a16:creationId xmlns:a16="http://schemas.microsoft.com/office/drawing/2014/main" id="{AC14AB50-F261-530F-0684-95BACE647463}"/>
              </a:ext>
            </a:extLst>
          </p:cNvPr>
          <p:cNvSpPr/>
          <p:nvPr/>
        </p:nvSpPr>
        <p:spPr>
          <a:xfrm>
            <a:off x="1262632" y="4847776"/>
            <a:ext cx="694552" cy="88466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242959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45833E-6 1.48148E-6 L 0.39206 0.00046 " pathEditMode="relative" rAng="0" ptsTypes="AA">
                                      <p:cBhvr>
                                        <p:cTn id="9" dur="1000" fill="hold"/>
                                        <p:tgtEl>
                                          <p:spTgt spid="24"/>
                                        </p:tgtEl>
                                        <p:attrNameLst>
                                          <p:attrName>ppt_x</p:attrName>
                                          <p:attrName>ppt_y</p:attrName>
                                        </p:attrNameLst>
                                      </p:cBhvr>
                                      <p:rCtr x="19596" y="23"/>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0" nodeType="clickEffect">
                                  <p:stCondLst>
                                    <p:cond delay="0"/>
                                  </p:stCondLst>
                                  <p:childTnLst>
                                    <p:animMotion origin="layout" path="M -3.33333E-6 1.48148E-6 L 0.31081 0.00301 " pathEditMode="relative" rAng="0" ptsTypes="AA">
                                      <p:cBhvr>
                                        <p:cTn id="58" dur="1000" fill="hold"/>
                                        <p:tgtEl>
                                          <p:spTgt spid="5"/>
                                        </p:tgtEl>
                                        <p:attrNameLst>
                                          <p:attrName>ppt_x</p:attrName>
                                          <p:attrName>ppt_y</p:attrName>
                                        </p:attrNameLst>
                                      </p:cBhvr>
                                      <p:rCtr x="15534" y="139"/>
                                    </p:animMotion>
                                  </p:childTnLst>
                                </p:cTn>
                              </p:par>
                              <p:par>
                                <p:cTn id="59" presetID="10" presetClass="exit" presetSubtype="0" fill="hold" grpId="1" nodeType="withEffect">
                                  <p:stCondLst>
                                    <p:cond delay="0"/>
                                  </p:stCondLst>
                                  <p:childTnLst>
                                    <p:animEffect transition="out" filter="fade">
                                      <p:cBhvr>
                                        <p:cTn id="60" dur="500"/>
                                        <p:tgtEl>
                                          <p:spTgt spid="5"/>
                                        </p:tgtEl>
                                      </p:cBhvr>
                                    </p:animEffect>
                                    <p:set>
                                      <p:cBhvr>
                                        <p:cTn id="61" dur="1" fill="hold">
                                          <p:stCondLst>
                                            <p:cond delay="499"/>
                                          </p:stCondLst>
                                        </p:cTn>
                                        <p:tgtEl>
                                          <p:spTgt spid="5"/>
                                        </p:tgtEl>
                                        <p:attrNameLst>
                                          <p:attrName>style.visibility</p:attrName>
                                        </p:attrNameLst>
                                      </p:cBhvr>
                                      <p:to>
                                        <p:strVal val="hidden"/>
                                      </p:to>
                                    </p:set>
                                  </p:childTnLst>
                                </p:cTn>
                              </p:par>
                              <p:par>
                                <p:cTn id="62" presetID="1" presetClass="entr" presetSubtype="0" fill="hold" grpId="0" nodeType="withEffect">
                                  <p:stCondLst>
                                    <p:cond delay="850"/>
                                  </p:stCondLst>
                                  <p:childTnLst>
                                    <p:set>
                                      <p:cBhvr>
                                        <p:cTn id="63" dur="1" fill="hold">
                                          <p:stCondLst>
                                            <p:cond delay="0"/>
                                          </p:stCondLst>
                                        </p:cTn>
                                        <p:tgtEl>
                                          <p:spTgt spid="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grpId="0" nodeType="clickEffect">
                                  <p:stCondLst>
                                    <p:cond delay="0"/>
                                  </p:stCondLst>
                                  <p:childTnLst>
                                    <p:animMotion origin="layout" path="M 4.16667E-7 1.48148E-6 L 0.32187 0.00625 " pathEditMode="relative" rAng="0" ptsTypes="AA">
                                      <p:cBhvr>
                                        <p:cTn id="67" dur="1000" fill="hold"/>
                                        <p:tgtEl>
                                          <p:spTgt spid="8"/>
                                        </p:tgtEl>
                                        <p:attrNameLst>
                                          <p:attrName>ppt_x</p:attrName>
                                          <p:attrName>ppt_y</p:attrName>
                                        </p:attrNameLst>
                                      </p:cBhvr>
                                      <p:rCtr x="16094" y="301"/>
                                    </p:animMotion>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 presetClass="entr" presetSubtype="0" fill="hold" grpId="0" nodeType="withEffect">
                                  <p:stCondLst>
                                    <p:cond delay="85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9"/>
                                        </p:tgtEl>
                                        <p:attrNameLst>
                                          <p:attrName>style.visibility</p:attrName>
                                        </p:attrNameLst>
                                      </p:cBhvr>
                                      <p:to>
                                        <p:strVal val="hidden"/>
                                      </p:to>
                                    </p:set>
                                  </p:childTnLst>
                                </p:cTn>
                              </p:par>
                            </p:childTnLst>
                          </p:cTn>
                        </p:par>
                        <p:par>
                          <p:cTn id="79" fill="hold">
                            <p:stCondLst>
                              <p:cond delay="0"/>
                            </p:stCondLst>
                            <p:childTnLst>
                              <p:par>
                                <p:cTn id="80" presetID="14" presetClass="entr" presetSubtype="10" fill="hold" nodeType="after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randombar(horizontal)">
                                      <p:cBhvr>
                                        <p:cTn id="82" dur="500"/>
                                        <p:tgtEl>
                                          <p:spTgt spid="50"/>
                                        </p:tgtEl>
                                      </p:cBhvr>
                                    </p:animEffect>
                                  </p:childTnLst>
                                </p:cTn>
                              </p:par>
                            </p:childTnLst>
                          </p:cTn>
                        </p:par>
                        <p:par>
                          <p:cTn id="83" fill="hold">
                            <p:stCondLst>
                              <p:cond delay="500"/>
                            </p:stCondLst>
                            <p:childTnLst>
                              <p:par>
                                <p:cTn id="84" presetID="14" presetClass="exit" presetSubtype="10" fill="hold" nodeType="afterEffect">
                                  <p:stCondLst>
                                    <p:cond delay="0"/>
                                  </p:stCondLst>
                                  <p:childTnLst>
                                    <p:animEffect transition="out" filter="randombar(horizontal)">
                                      <p:cBhvr>
                                        <p:cTn id="85" dur="500"/>
                                        <p:tgtEl>
                                          <p:spTgt spid="50"/>
                                        </p:tgtEl>
                                      </p:cBhvr>
                                    </p:animEffect>
                                    <p:set>
                                      <p:cBhvr>
                                        <p:cTn id="86" dur="1" fill="hold">
                                          <p:stCondLst>
                                            <p:cond delay="499"/>
                                          </p:stCondLst>
                                        </p:cTn>
                                        <p:tgtEl>
                                          <p:spTgt spid="50"/>
                                        </p:tgtEl>
                                        <p:attrNameLst>
                                          <p:attrName>style.visibility</p:attrName>
                                        </p:attrNameLst>
                                      </p:cBhvr>
                                      <p:to>
                                        <p:strVal val="hidden"/>
                                      </p:to>
                                    </p:se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51"/>
                                        </p:tgtEl>
                                        <p:attrNameLst>
                                          <p:attrName>style.visibility</p:attrName>
                                        </p:attrNameLst>
                                      </p:cBhvr>
                                      <p:to>
                                        <p:strVal val="visible"/>
                                      </p:to>
                                    </p:set>
                                  </p:childTnLst>
                                </p:cTn>
                              </p:par>
                              <p:par>
                                <p:cTn id="90" presetID="1" presetClass="entr" presetSubtype="0" fill="hold" grpId="0" nodeType="withEffect">
                                  <p:stCondLst>
                                    <p:cond delay="85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6" grpId="0" animBg="1"/>
      <p:bldP spid="27" grpId="0" animBg="1"/>
      <p:bldP spid="28" grpId="0" animBg="1"/>
      <p:bldP spid="19" grpId="0" animBg="1"/>
      <p:bldP spid="24" grpId="0"/>
      <p:bldP spid="24" grpId="1"/>
      <p:bldP spid="5" grpId="0"/>
      <p:bldP spid="5" grpId="1"/>
      <p:bldP spid="8" grpId="0"/>
      <p:bldP spid="8" grpId="1"/>
      <p:bldP spid="9" grpId="0" animBg="1"/>
      <p:bldP spid="9" grpId="1" animBg="1"/>
      <p:bldP spid="7" grpId="0" animBg="1"/>
      <p:bldP spid="7" grpId="1" animBg="1"/>
      <p:bldP spid="6" grpId="0"/>
      <p:bldP spid="51" grpId="0" animBg="1"/>
      <p:bldP spid="52" grpId="0" animBg="1"/>
      <p:bldP spid="13" grpId="0" animBg="1"/>
      <p:bldP spid="4" grpId="0" animBg="1"/>
      <p:bldP spid="14" grpId="0" animBg="1"/>
      <p:bldP spid="20" grpId="0" animBg="1"/>
      <p:bldP spid="23" grpId="0" animBg="1"/>
      <p:bldP spid="25" grpId="0" animBg="1"/>
      <p:bldP spid="21" grpId="0" animBg="1"/>
      <p:bldP spid="29" grpId="0"/>
      <p:bldP spid="30" grpId="0"/>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en-US" dirty="0"/>
              <a:t>MIG Setting</a:t>
            </a:r>
            <a:endParaRPr dirty="0"/>
          </a:p>
        </p:txBody>
      </p:sp>
      <p:sp>
        <p:nvSpPr>
          <p:cNvPr id="91" name="Google Shape;91;p1"/>
          <p:cNvSpPr txBox="1">
            <a:spLocks noGrp="1"/>
          </p:cNvSpPr>
          <p:nvPr>
            <p:ph type="subTitle" idx="1"/>
          </p:nvPr>
        </p:nvSpPr>
        <p:spPr>
          <a:xfrm>
            <a:off x="579121" y="4490866"/>
            <a:ext cx="7417990" cy="746318"/>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dirty="0"/>
              <a:t>2023</a:t>
            </a:r>
            <a:endParaRPr dirty="0"/>
          </a:p>
        </p:txBody>
      </p:sp>
    </p:spTree>
    <p:extLst>
      <p:ext uri="{BB962C8B-B14F-4D97-AF65-F5344CB8AC3E}">
        <p14:creationId xmlns:p14="http://schemas.microsoft.com/office/powerpoint/2010/main" val="295869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03F1C"/>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_Corporate-PPT Template-FINAL.pptx" id="{7D645297-1033-4B3C-AC8A-38A8E4B33940}" vid="{EB31DF24-0817-424F-A570-30184A31A172}"/>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15002</TotalTime>
  <Words>4941</Words>
  <Application>Microsoft Office PowerPoint</Application>
  <PresentationFormat>寬螢幕</PresentationFormat>
  <Paragraphs>792</Paragraphs>
  <Slides>62</Slides>
  <Notes>62</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62</vt:i4>
      </vt:variant>
    </vt:vector>
  </HeadingPairs>
  <TitlesOfParts>
    <vt:vector size="71" baseType="lpstr">
      <vt:lpstr>Arimo</vt:lpstr>
      <vt:lpstr>Noto Sans Symbols</vt:lpstr>
      <vt:lpstr>Arial</vt:lpstr>
      <vt:lpstr>Calibri</vt:lpstr>
      <vt:lpstr>Calibri Light</vt:lpstr>
      <vt:lpstr>Webdings</vt:lpstr>
      <vt:lpstr>Wingdings 3</vt:lpstr>
      <vt:lpstr>Xilinx-5</vt:lpstr>
      <vt:lpstr>1_Xilinx-5</vt:lpstr>
      <vt:lpstr>Memory Interface Generator</vt:lpstr>
      <vt:lpstr>Agenda</vt:lpstr>
      <vt:lpstr>Double Data Rate Synchronous Dynamic Random Access Memory</vt:lpstr>
      <vt:lpstr>What is the DDR?</vt:lpstr>
      <vt:lpstr>What is the DDR?</vt:lpstr>
      <vt:lpstr>What is the DDR?</vt:lpstr>
      <vt:lpstr>How DDR work?</vt:lpstr>
      <vt:lpstr>How DDR work?</vt:lpstr>
      <vt:lpstr>MIG Setting</vt:lpstr>
      <vt:lpstr>MIG IP Setting</vt:lpstr>
      <vt:lpstr>MIG IP Setting</vt:lpstr>
      <vt:lpstr>Multi-Controller</vt:lpstr>
      <vt:lpstr>AXI-4 Interface</vt:lpstr>
      <vt:lpstr>Ping Compatible</vt:lpstr>
      <vt:lpstr>Ping Compatible</vt:lpstr>
      <vt:lpstr>Memory Selection</vt:lpstr>
      <vt:lpstr>Clock</vt:lpstr>
      <vt:lpstr>PHY to Controller Clock Ratio</vt:lpstr>
      <vt:lpstr>Controller Option</vt:lpstr>
      <vt:lpstr>Data Width</vt:lpstr>
      <vt:lpstr>Bank Machine</vt:lpstr>
      <vt:lpstr>Ordering</vt:lpstr>
      <vt:lpstr>Memory Option</vt:lpstr>
      <vt:lpstr>Burst</vt:lpstr>
      <vt:lpstr>Interleaved</vt:lpstr>
      <vt:lpstr>Sequential</vt:lpstr>
      <vt:lpstr>Bank</vt:lpstr>
      <vt:lpstr>Memory Address Mapping</vt:lpstr>
      <vt:lpstr>FPGA Option</vt:lpstr>
      <vt:lpstr>Impedance matching</vt:lpstr>
      <vt:lpstr>IO Power Reduction</vt:lpstr>
      <vt:lpstr>FPGA Option</vt:lpstr>
      <vt:lpstr>Bank and Source</vt:lpstr>
      <vt:lpstr>7Series FPGAs  Memory Interface Solution  </vt:lpstr>
      <vt:lpstr>7Series FPGAs Memory Interface Solution</vt:lpstr>
      <vt:lpstr>Command Path</vt:lpstr>
      <vt:lpstr>Write Path </vt:lpstr>
      <vt:lpstr>Read Path</vt:lpstr>
      <vt:lpstr>User Refresh &amp; User ZQ</vt:lpstr>
      <vt:lpstr>Calibration </vt:lpstr>
      <vt:lpstr>Calibration</vt:lpstr>
      <vt:lpstr>Phaser Lock</vt:lpstr>
      <vt:lpstr>Write Leveling</vt:lpstr>
      <vt:lpstr>Write Leveling</vt:lpstr>
      <vt:lpstr>Write Leveling</vt:lpstr>
      <vt:lpstr>Read Leveling</vt:lpstr>
      <vt:lpstr>MPR Read Leveling </vt:lpstr>
      <vt:lpstr>MPR Read Leveling </vt:lpstr>
      <vt:lpstr>Write Calibration</vt:lpstr>
      <vt:lpstr>Read Leveling &amp; PRBS </vt:lpstr>
      <vt:lpstr>Conclusion</vt:lpstr>
      <vt:lpstr>MIG_Test Lab</vt:lpstr>
      <vt:lpstr>IP Example Design</vt:lpstr>
      <vt:lpstr>Example Design Simulation</vt:lpstr>
      <vt:lpstr>Example Design Simulation</vt:lpstr>
      <vt:lpstr>Simulation Setting</vt:lpstr>
      <vt:lpstr>Top Module</vt:lpstr>
      <vt:lpstr>Simulation Setting</vt:lpstr>
      <vt:lpstr>Simulation Setting</vt:lpstr>
      <vt:lpstr>Application Interface</vt:lpstr>
      <vt:lpstr>State Machine</vt:lpstr>
      <vt:lpstr>Thank you very much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FPGAs Using the Vivado Design Suite </dc:title>
  <dc:creator>Devin.Chung</dc:creator>
  <cp:lastModifiedBy>Devin.Chung</cp:lastModifiedBy>
  <cp:revision>33</cp:revision>
  <dcterms:created xsi:type="dcterms:W3CDTF">2023-05-16T09:39:05Z</dcterms:created>
  <dcterms:modified xsi:type="dcterms:W3CDTF">2023-07-25T02:09:31Z</dcterms:modified>
</cp:coreProperties>
</file>